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41" r:id="rId5"/>
  </p:sldMasterIdLst>
  <p:notesMasterIdLst>
    <p:notesMasterId r:id="rId40"/>
  </p:notesMasterIdLst>
  <p:handoutMasterIdLst>
    <p:handoutMasterId r:id="rId41"/>
  </p:handoutMasterIdLst>
  <p:sldIdLst>
    <p:sldId id="258" r:id="rId6"/>
    <p:sldId id="283" r:id="rId7"/>
    <p:sldId id="259" r:id="rId8"/>
    <p:sldId id="348" r:id="rId9"/>
    <p:sldId id="366" r:id="rId10"/>
    <p:sldId id="350" r:id="rId11"/>
    <p:sldId id="353" r:id="rId12"/>
    <p:sldId id="355" r:id="rId13"/>
    <p:sldId id="367" r:id="rId14"/>
    <p:sldId id="352" r:id="rId15"/>
    <p:sldId id="360" r:id="rId16"/>
    <p:sldId id="356" r:id="rId17"/>
    <p:sldId id="361" r:id="rId18"/>
    <p:sldId id="362" r:id="rId19"/>
    <p:sldId id="363" r:id="rId20"/>
    <p:sldId id="359" r:id="rId21"/>
    <p:sldId id="364" r:id="rId22"/>
    <p:sldId id="365" r:id="rId23"/>
    <p:sldId id="357" r:id="rId24"/>
    <p:sldId id="368" r:id="rId25"/>
    <p:sldId id="369" r:id="rId26"/>
    <p:sldId id="373" r:id="rId27"/>
    <p:sldId id="372" r:id="rId28"/>
    <p:sldId id="374" r:id="rId29"/>
    <p:sldId id="380" r:id="rId30"/>
    <p:sldId id="381" r:id="rId31"/>
    <p:sldId id="383" r:id="rId32"/>
    <p:sldId id="382" r:id="rId33"/>
    <p:sldId id="384" r:id="rId34"/>
    <p:sldId id="375" r:id="rId35"/>
    <p:sldId id="358" r:id="rId36"/>
    <p:sldId id="376" r:id="rId37"/>
    <p:sldId id="385" r:id="rId38"/>
    <p:sldId id="378" r:id="rId3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U DELFT | SLIDEBIBLIOTHEEK (SLIDEBUILDER)" id="{A8857AAE-3B24-4E43-8D9C-1152BBDAE7DF}">
          <p14:sldIdLst/>
        </p14:section>
        <p14:section name="01. Intro and outro" id="{2F503BEA-D64F-49C9-91FA-9B78EF90FD1D}">
          <p14:sldIdLst>
            <p14:sldId id="258"/>
            <p14:sldId id="283"/>
            <p14:sldId id="259"/>
            <p14:sldId id="348"/>
            <p14:sldId id="366"/>
            <p14:sldId id="350"/>
            <p14:sldId id="353"/>
            <p14:sldId id="355"/>
            <p14:sldId id="367"/>
            <p14:sldId id="352"/>
            <p14:sldId id="360"/>
            <p14:sldId id="356"/>
            <p14:sldId id="361"/>
            <p14:sldId id="362"/>
            <p14:sldId id="363"/>
            <p14:sldId id="359"/>
            <p14:sldId id="364"/>
            <p14:sldId id="365"/>
            <p14:sldId id="357"/>
            <p14:sldId id="368"/>
            <p14:sldId id="369"/>
            <p14:sldId id="373"/>
            <p14:sldId id="372"/>
            <p14:sldId id="374"/>
            <p14:sldId id="380"/>
            <p14:sldId id="381"/>
            <p14:sldId id="383"/>
            <p14:sldId id="382"/>
            <p14:sldId id="384"/>
            <p14:sldId id="375"/>
            <p14:sldId id="358"/>
            <p14:sldId id="376"/>
            <p14:sldId id="385"/>
            <p14:sldId id="378"/>
          </p14:sldIdLst>
        </p14:section>
        <p14:section name="02. Image and icons" id="{7E6A031D-E262-40CB-9F4A-78B2FC29D258}">
          <p14:sldIdLst/>
        </p14:section>
        <p14:section name="03. Graph and tables" id="{0F686D43-C85F-4812-A21D-15F09309584F}">
          <p14:sldIdLst/>
        </p14:section>
        <p14:section name="04. Scheme and diagrams" id="{3E4761A5-7A5D-4680-B68B-21EDE1EC1DED}">
          <p14:sldIdLst/>
        </p14:section>
        <p14:section name="05. Devices" id="{E6622CF1-D57C-401D-BF86-1991D048A3C4}">
          <p14:sldIdLst/>
        </p14:section>
        <p14:section name="06. Illustration and infographics" id="{1CF08DFD-6145-4534-BBFA-E6A1131CC634}">
          <p14:sldIdLst/>
        </p14:section>
        <p14:section name="07. Documents" id="{B33EEBFE-0B76-4346-BCE4-3305B456591E}">
          <p14:sldIdLst/>
        </p14:section>
        <p14:section name="TU DELFT | TEMPLATE (SLIDEBUILDER)" id="{A24A5A4D-D47A-4561-9FD3-2B551CA1ADB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1" clrIdx="0">
    <p:extLst>
      <p:ext uri="{19B8F6BF-5375-455C-9EA6-DF929625EA0E}">
        <p15:presenceInfo xmlns:p15="http://schemas.microsoft.com/office/powerpoint/2012/main" userId="Jelle de Korte" providerId="None"/>
      </p:ext>
    </p:extLst>
  </p:cmAuthor>
  <p:cmAuthor id="2" name="Kelsey Luhrman" initials="KL" lastIdx="2" clrIdx="1">
    <p:extLst>
      <p:ext uri="{19B8F6BF-5375-455C-9EA6-DF929625EA0E}">
        <p15:presenceInfo xmlns:p15="http://schemas.microsoft.com/office/powerpoint/2012/main" userId="S::kelsey@pptsolutions.nl::247c6756-96f6-4951-9417-041a4abadbc7" providerId="AD"/>
      </p:ext>
    </p:extLst>
  </p:cmAuthor>
  <p:cmAuthor id="3" name="Silvana Salamur" initials="SS" lastIdx="48" clrIdx="2">
    <p:extLst>
      <p:ext uri="{19B8F6BF-5375-455C-9EA6-DF929625EA0E}">
        <p15:presenceInfo xmlns:p15="http://schemas.microsoft.com/office/powerpoint/2012/main" userId="S::silvana@pptsolutions.nl::3aac54fb-3c7d-4ddc-aed0-f12c2c4488ad" providerId="AD"/>
      </p:ext>
    </p:extLst>
  </p:cmAuthor>
  <p:cmAuthor id="4" name="Saskia de Been" initials="" lastIdx="5" clrIdx="3">
    <p:extLst>
      <p:ext uri="{19B8F6BF-5375-455C-9EA6-DF929625EA0E}">
        <p15:presenceInfo xmlns:p15="http://schemas.microsoft.com/office/powerpoint/2012/main" userId="S::sdebeen@tudelft.nl::2b9f2118-bae5-44a3-9a66-a663a2277b04" providerId="AD"/>
      </p:ext>
    </p:extLst>
  </p:cmAuthor>
  <p:cmAuthor id="5" name="Ellie Boyd" initials="EB" lastIdx="17" clrIdx="4">
    <p:extLst>
      <p:ext uri="{19B8F6BF-5375-455C-9EA6-DF929625EA0E}">
        <p15:presenceInfo xmlns:p15="http://schemas.microsoft.com/office/powerpoint/2012/main" userId="S::eboyd@tudelft.nl::d2ec9758-3ead-4e4b-8efc-204fcbf09b18" providerId="AD"/>
      </p:ext>
    </p:extLst>
  </p:cmAuthor>
  <p:cmAuthor id="6" name="Victor Hurks" initials="VH" lastIdx="1" clrIdx="5">
    <p:extLst>
      <p:ext uri="{19B8F6BF-5375-455C-9EA6-DF929625EA0E}">
        <p15:presenceInfo xmlns:p15="http://schemas.microsoft.com/office/powerpoint/2012/main" userId="S::victor@pptsolutions.nl::e167889c-9689-4d68-9f16-74eb60f289f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C24A"/>
    <a:srgbClr val="0076C2"/>
    <a:srgbClr val="009B77"/>
    <a:srgbClr val="00B8C8"/>
    <a:srgbClr val="008490"/>
    <a:srgbClr val="FFFFFF"/>
    <a:srgbClr val="A50034"/>
    <a:srgbClr val="6F1D77"/>
    <a:srgbClr val="00A6D6"/>
    <a:srgbClr val="CCD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9" autoAdjust="0"/>
    <p:restoredTop sz="96247" autoAdjust="0"/>
  </p:normalViewPr>
  <p:slideViewPr>
    <p:cSldViewPr snapToGrid="0">
      <p:cViewPr>
        <p:scale>
          <a:sx n="100" d="100"/>
          <a:sy n="100" d="100"/>
        </p:scale>
        <p:origin x="1038" y="378"/>
      </p:cViewPr>
      <p:guideLst/>
    </p:cSldViewPr>
  </p:slideViewPr>
  <p:outlineViewPr>
    <p:cViewPr>
      <p:scale>
        <a:sx n="33" d="100"/>
        <a:sy n="33" d="100"/>
      </p:scale>
      <p:origin x="0" y="-216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6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tchell van Doorn" userId="bf1fdb64712d52b5" providerId="LiveId" clId="{9FFF43DD-8D71-4A45-985A-B438D469CE22}"/>
    <pc:docChg chg="undo redo custSel addSld delSld modSld sldOrd modMainMaster modSection">
      <pc:chgData name="Mitchell van Doorn" userId="bf1fdb64712d52b5" providerId="LiveId" clId="{9FFF43DD-8D71-4A45-985A-B438D469CE22}" dt="2024-10-31T13:41:27.711" v="2057" actId="1076"/>
      <pc:docMkLst>
        <pc:docMk/>
      </pc:docMkLst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71518099" sldId="256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4204648526" sldId="257"/>
        </pc:sldMkLst>
      </pc:sldChg>
      <pc:sldChg chg="modSp mod">
        <pc:chgData name="Mitchell van Doorn" userId="bf1fdb64712d52b5" providerId="LiveId" clId="{9FFF43DD-8D71-4A45-985A-B438D469CE22}" dt="2024-10-31T09:35:17.319" v="12" actId="14100"/>
        <pc:sldMkLst>
          <pc:docMk/>
          <pc:sldMk cId="3691805504" sldId="258"/>
        </pc:sldMkLst>
        <pc:spChg chg="mod">
          <ac:chgData name="Mitchell van Doorn" userId="bf1fdb64712d52b5" providerId="LiveId" clId="{9FFF43DD-8D71-4A45-985A-B438D469CE22}" dt="2024-10-31T09:35:17.319" v="12" actId="14100"/>
          <ac:spMkLst>
            <pc:docMk/>
            <pc:sldMk cId="3691805504" sldId="258"/>
            <ac:spMk id="15" creationId="{A884CDCD-0E44-F407-E5AB-9B0E06B0012B}"/>
          </ac:spMkLst>
        </pc:spChg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595261108" sldId="261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2445766036" sldId="262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1995097441" sldId="266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1920480920" sldId="267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548873341" sldId="269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3583901965" sldId="282"/>
        </pc:sldMkLst>
      </pc:sldChg>
      <pc:sldChg chg="modSp mod">
        <pc:chgData name="Mitchell van Doorn" userId="bf1fdb64712d52b5" providerId="LiveId" clId="{9FFF43DD-8D71-4A45-985A-B438D469CE22}" dt="2024-10-31T12:46:42.080" v="1254" actId="20577"/>
        <pc:sldMkLst>
          <pc:docMk/>
          <pc:sldMk cId="3140171133" sldId="283"/>
        </pc:sldMkLst>
        <pc:spChg chg="mod">
          <ac:chgData name="Mitchell van Doorn" userId="bf1fdb64712d52b5" providerId="LiveId" clId="{9FFF43DD-8D71-4A45-985A-B438D469CE22}" dt="2024-10-31T12:46:42.080" v="1254" actId="20577"/>
          <ac:spMkLst>
            <pc:docMk/>
            <pc:sldMk cId="3140171133" sldId="283"/>
            <ac:spMk id="41" creationId="{A34850B8-DDE0-883E-70E7-2F9211F943E2}"/>
          </ac:spMkLst>
        </pc:spChg>
      </pc:sldChg>
      <pc:sldChg chg="del">
        <pc:chgData name="Mitchell van Doorn" userId="bf1fdb64712d52b5" providerId="LiveId" clId="{9FFF43DD-8D71-4A45-985A-B438D469CE22}" dt="2024-10-31T12:47:35.300" v="1279" actId="47"/>
        <pc:sldMkLst>
          <pc:docMk/>
          <pc:sldMk cId="1634184629" sldId="288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2743349990" sldId="289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4151819454" sldId="292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1610509261" sldId="295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2045936911" sldId="296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2682407771" sldId="297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4090305316" sldId="301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449700285" sldId="302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82833463" sldId="304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2992026099" sldId="305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3308040296" sldId="306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3606310461" sldId="308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3726996522" sldId="309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3625647047" sldId="310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239036490" sldId="311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599418143" sldId="312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4160421236" sldId="313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3762966880" sldId="314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732673791" sldId="315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2380989518" sldId="316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3244066695" sldId="317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2490666435" sldId="318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175339723" sldId="319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942703800" sldId="320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3849734880" sldId="321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4028441855" sldId="322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3032324680" sldId="326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63654443" sldId="327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1492305994" sldId="328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3414303984" sldId="329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4253820032" sldId="330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3986489763" sldId="331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3765365436" sldId="332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1466902845" sldId="333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2854133792" sldId="334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464284727" sldId="335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559990284" sldId="336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4241168249" sldId="338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4119332084" sldId="339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3780676858" sldId="340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1117424594" sldId="341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2776132562" sldId="342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3214823216" sldId="343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2412905023" sldId="344"/>
        </pc:sldMkLst>
      </pc:sldChg>
      <pc:sldChg chg="del">
        <pc:chgData name="Mitchell van Doorn" userId="bf1fdb64712d52b5" providerId="LiveId" clId="{9FFF43DD-8D71-4A45-985A-B438D469CE22}" dt="2024-10-31T13:33:45.235" v="1972" actId="47"/>
        <pc:sldMkLst>
          <pc:docMk/>
          <pc:sldMk cId="3426398822" sldId="346"/>
        </pc:sldMkLst>
      </pc:sldChg>
      <pc:sldChg chg="delSp del">
        <pc:chgData name="Mitchell van Doorn" userId="bf1fdb64712d52b5" providerId="LiveId" clId="{9FFF43DD-8D71-4A45-985A-B438D469CE22}" dt="2024-10-31T11:03:22.390" v="299" actId="47"/>
        <pc:sldMkLst>
          <pc:docMk/>
          <pc:sldMk cId="3900916203" sldId="347"/>
        </pc:sldMkLst>
        <pc:grpChg chg="del">
          <ac:chgData name="Mitchell van Doorn" userId="bf1fdb64712d52b5" providerId="LiveId" clId="{9FFF43DD-8D71-4A45-985A-B438D469CE22}" dt="2024-10-31T11:03:05.874" v="298" actId="478"/>
          <ac:grpSpMkLst>
            <pc:docMk/>
            <pc:sldMk cId="3900916203" sldId="347"/>
            <ac:grpSpMk id="273" creationId="{FC4D5BC8-9F36-6EEA-C3F5-5B518B8DA52C}"/>
          </ac:grpSpMkLst>
        </pc:grpChg>
      </pc:sldChg>
      <pc:sldChg chg="modSp mod">
        <pc:chgData name="Mitchell van Doorn" userId="bf1fdb64712d52b5" providerId="LiveId" clId="{9FFF43DD-8D71-4A45-985A-B438D469CE22}" dt="2024-10-31T13:32:08.695" v="1971" actId="20577"/>
        <pc:sldMkLst>
          <pc:docMk/>
          <pc:sldMk cId="3603917069" sldId="348"/>
        </pc:sldMkLst>
        <pc:spChg chg="mod">
          <ac:chgData name="Mitchell van Doorn" userId="bf1fdb64712d52b5" providerId="LiveId" clId="{9FFF43DD-8D71-4A45-985A-B438D469CE22}" dt="2024-10-31T13:32:08.695" v="1971" actId="20577"/>
          <ac:spMkLst>
            <pc:docMk/>
            <pc:sldMk cId="3603917069" sldId="348"/>
            <ac:spMk id="8" creationId="{BE3BE35E-7C85-7E54-E112-151BE92577BD}"/>
          </ac:spMkLst>
        </pc:spChg>
      </pc:sldChg>
      <pc:sldChg chg="modSp del mod">
        <pc:chgData name="Mitchell van Doorn" userId="bf1fdb64712d52b5" providerId="LiveId" clId="{9FFF43DD-8D71-4A45-985A-B438D469CE22}" dt="2024-10-31T13:20:47.454" v="1913" actId="47"/>
        <pc:sldMkLst>
          <pc:docMk/>
          <pc:sldMk cId="1143102446" sldId="349"/>
        </pc:sldMkLst>
        <pc:spChg chg="mod">
          <ac:chgData name="Mitchell van Doorn" userId="bf1fdb64712d52b5" providerId="LiveId" clId="{9FFF43DD-8D71-4A45-985A-B438D469CE22}" dt="2024-10-31T13:19:39.272" v="1904" actId="20577"/>
          <ac:spMkLst>
            <pc:docMk/>
            <pc:sldMk cId="1143102446" sldId="349"/>
            <ac:spMk id="6" creationId="{92C70870-DA49-159C-FB44-1CB7EDB8227E}"/>
          </ac:spMkLst>
        </pc:spChg>
        <pc:spChg chg="mod">
          <ac:chgData name="Mitchell van Doorn" userId="bf1fdb64712d52b5" providerId="LiveId" clId="{9FFF43DD-8D71-4A45-985A-B438D469CE22}" dt="2024-10-31T12:46:56.583" v="1274" actId="20577"/>
          <ac:spMkLst>
            <pc:docMk/>
            <pc:sldMk cId="1143102446" sldId="349"/>
            <ac:spMk id="9" creationId="{9DDF47C2-957E-D659-BF8D-BF0EF6C6451E}"/>
          </ac:spMkLst>
        </pc:spChg>
      </pc:sldChg>
      <pc:sldChg chg="addSp delSp modSp mod">
        <pc:chgData name="Mitchell van Doorn" userId="bf1fdb64712d52b5" providerId="LiveId" clId="{9FFF43DD-8D71-4A45-985A-B438D469CE22}" dt="2024-10-31T09:44:06.952" v="34"/>
        <pc:sldMkLst>
          <pc:docMk/>
          <pc:sldMk cId="1435089616" sldId="352"/>
        </pc:sldMkLst>
        <pc:spChg chg="mod">
          <ac:chgData name="Mitchell van Doorn" userId="bf1fdb64712d52b5" providerId="LiveId" clId="{9FFF43DD-8D71-4A45-985A-B438D469CE22}" dt="2024-10-31T09:44:06.952" v="34"/>
          <ac:spMkLst>
            <pc:docMk/>
            <pc:sldMk cId="1435089616" sldId="352"/>
            <ac:spMk id="7" creationId="{3BC251A5-A34A-1CCC-17ED-1F47CC3FC3CD}"/>
          </ac:spMkLst>
        </pc:spChg>
        <pc:picChg chg="add mod">
          <ac:chgData name="Mitchell van Doorn" userId="bf1fdb64712d52b5" providerId="LiveId" clId="{9FFF43DD-8D71-4A45-985A-B438D469CE22}" dt="2024-10-31T09:40:47.429" v="24" actId="14100"/>
          <ac:picMkLst>
            <pc:docMk/>
            <pc:sldMk cId="1435089616" sldId="352"/>
            <ac:picMk id="3" creationId="{F1775C44-E8A8-07D8-D77D-5156B1804D56}"/>
          </ac:picMkLst>
        </pc:picChg>
        <pc:picChg chg="add del mod">
          <ac:chgData name="Mitchell van Doorn" userId="bf1fdb64712d52b5" providerId="LiveId" clId="{9FFF43DD-8D71-4A45-985A-B438D469CE22}" dt="2024-10-31T09:41:00.900" v="26" actId="478"/>
          <ac:picMkLst>
            <pc:docMk/>
            <pc:sldMk cId="1435089616" sldId="352"/>
            <ac:picMk id="6" creationId="{C79D6B83-6F02-4C70-EFAA-87F87EC1E62C}"/>
          </ac:picMkLst>
        </pc:picChg>
        <pc:picChg chg="add mod">
          <ac:chgData name="Mitchell van Doorn" userId="bf1fdb64712d52b5" providerId="LiveId" clId="{9FFF43DD-8D71-4A45-985A-B438D469CE22}" dt="2024-10-31T09:42:39.786" v="33" actId="14100"/>
          <ac:picMkLst>
            <pc:docMk/>
            <pc:sldMk cId="1435089616" sldId="352"/>
            <ac:picMk id="11" creationId="{CE19D699-B95B-D8DC-D3DF-FD375E4D7CF5}"/>
          </ac:picMkLst>
        </pc:picChg>
      </pc:sldChg>
      <pc:sldChg chg="del">
        <pc:chgData name="Mitchell van Doorn" userId="bf1fdb64712d52b5" providerId="LiveId" clId="{9FFF43DD-8D71-4A45-985A-B438D469CE22}" dt="2024-10-31T11:03:44.292" v="304" actId="47"/>
        <pc:sldMkLst>
          <pc:docMk/>
          <pc:sldMk cId="2147186022" sldId="354"/>
        </pc:sldMkLst>
      </pc:sldChg>
      <pc:sldChg chg="addSp delSp modSp mod">
        <pc:chgData name="Mitchell van Doorn" userId="bf1fdb64712d52b5" providerId="LiveId" clId="{9FFF43DD-8D71-4A45-985A-B438D469CE22}" dt="2024-10-31T11:03:40.527" v="303"/>
        <pc:sldMkLst>
          <pc:docMk/>
          <pc:sldMk cId="2202811365" sldId="355"/>
        </pc:sldMkLst>
        <pc:spChg chg="add del mod">
          <ac:chgData name="Mitchell van Doorn" userId="bf1fdb64712d52b5" providerId="LiveId" clId="{9FFF43DD-8D71-4A45-985A-B438D469CE22}" dt="2024-10-31T11:03:36.081" v="302" actId="478"/>
          <ac:spMkLst>
            <pc:docMk/>
            <pc:sldMk cId="2202811365" sldId="355"/>
            <ac:spMk id="3" creationId="{49523782-770E-3568-38BB-17DD4E718B2F}"/>
          </ac:spMkLst>
        </pc:spChg>
        <pc:spChg chg="del">
          <ac:chgData name="Mitchell van Doorn" userId="bf1fdb64712d52b5" providerId="LiveId" clId="{9FFF43DD-8D71-4A45-985A-B438D469CE22}" dt="2024-10-31T11:03:33.538" v="301" actId="478"/>
          <ac:spMkLst>
            <pc:docMk/>
            <pc:sldMk cId="2202811365" sldId="355"/>
            <ac:spMk id="5" creationId="{453F621D-66E6-350E-7BF6-9FFC07840F9E}"/>
          </ac:spMkLst>
        </pc:spChg>
        <pc:spChg chg="del">
          <ac:chgData name="Mitchell van Doorn" userId="bf1fdb64712d52b5" providerId="LiveId" clId="{9FFF43DD-8D71-4A45-985A-B438D469CE22}" dt="2024-10-31T11:03:33.538" v="301" actId="478"/>
          <ac:spMkLst>
            <pc:docMk/>
            <pc:sldMk cId="2202811365" sldId="355"/>
            <ac:spMk id="6" creationId="{CF403D0A-21B1-9196-DBAC-86405D153146}"/>
          </ac:spMkLst>
        </pc:spChg>
        <pc:spChg chg="del">
          <ac:chgData name="Mitchell van Doorn" userId="bf1fdb64712d52b5" providerId="LiveId" clId="{9FFF43DD-8D71-4A45-985A-B438D469CE22}" dt="2024-10-31T11:03:33.538" v="301" actId="478"/>
          <ac:spMkLst>
            <pc:docMk/>
            <pc:sldMk cId="2202811365" sldId="355"/>
            <ac:spMk id="7" creationId="{E7EC9204-EBD9-9C1A-63D7-0FA703C77E68}"/>
          </ac:spMkLst>
        </pc:spChg>
        <pc:spChg chg="add mod">
          <ac:chgData name="Mitchell van Doorn" userId="bf1fdb64712d52b5" providerId="LiveId" clId="{9FFF43DD-8D71-4A45-985A-B438D469CE22}" dt="2024-10-31T11:03:40.527" v="303"/>
          <ac:spMkLst>
            <pc:docMk/>
            <pc:sldMk cId="2202811365" sldId="355"/>
            <ac:spMk id="8" creationId="{E73EBF57-C00F-F651-FA86-DE6D09A8BD04}"/>
          </ac:spMkLst>
        </pc:spChg>
        <pc:spChg chg="del">
          <ac:chgData name="Mitchell van Doorn" userId="bf1fdb64712d52b5" providerId="LiveId" clId="{9FFF43DD-8D71-4A45-985A-B438D469CE22}" dt="2024-10-31T11:03:33.538" v="301" actId="478"/>
          <ac:spMkLst>
            <pc:docMk/>
            <pc:sldMk cId="2202811365" sldId="355"/>
            <ac:spMk id="9" creationId="{910E2A04-5434-3CDF-BA03-7B51A56C6CF6}"/>
          </ac:spMkLst>
        </pc:spChg>
        <pc:spChg chg="del">
          <ac:chgData name="Mitchell van Doorn" userId="bf1fdb64712d52b5" providerId="LiveId" clId="{9FFF43DD-8D71-4A45-985A-B438D469CE22}" dt="2024-10-31T11:03:33.538" v="301" actId="478"/>
          <ac:spMkLst>
            <pc:docMk/>
            <pc:sldMk cId="2202811365" sldId="355"/>
            <ac:spMk id="10" creationId="{64B68CB9-EA63-CDD9-5987-3FBBAB4CAC6E}"/>
          </ac:spMkLst>
        </pc:spChg>
        <pc:spChg chg="mod">
          <ac:chgData name="Mitchell van Doorn" userId="bf1fdb64712d52b5" providerId="LiveId" clId="{9FFF43DD-8D71-4A45-985A-B438D469CE22}" dt="2024-10-31T11:03:40.527" v="303"/>
          <ac:spMkLst>
            <pc:docMk/>
            <pc:sldMk cId="2202811365" sldId="355"/>
            <ac:spMk id="12" creationId="{BBA464C3-93F5-1C95-2B48-6AEBDE12ED16}"/>
          </ac:spMkLst>
        </pc:spChg>
        <pc:spChg chg="mod">
          <ac:chgData name="Mitchell van Doorn" userId="bf1fdb64712d52b5" providerId="LiveId" clId="{9FFF43DD-8D71-4A45-985A-B438D469CE22}" dt="2024-10-31T11:03:40.527" v="303"/>
          <ac:spMkLst>
            <pc:docMk/>
            <pc:sldMk cId="2202811365" sldId="355"/>
            <ac:spMk id="13" creationId="{A937A9F6-4A45-116E-A917-AFAA83FC887D}"/>
          </ac:spMkLst>
        </pc:spChg>
        <pc:spChg chg="del">
          <ac:chgData name="Mitchell van Doorn" userId="bf1fdb64712d52b5" providerId="LiveId" clId="{9FFF43DD-8D71-4A45-985A-B438D469CE22}" dt="2024-10-31T11:03:33.538" v="301" actId="478"/>
          <ac:spMkLst>
            <pc:docMk/>
            <pc:sldMk cId="2202811365" sldId="355"/>
            <ac:spMk id="14" creationId="{C9247A72-EA22-0D32-9FA4-11C45122BF1B}"/>
          </ac:spMkLst>
        </pc:spChg>
        <pc:spChg chg="del">
          <ac:chgData name="Mitchell van Doorn" userId="bf1fdb64712d52b5" providerId="LiveId" clId="{9FFF43DD-8D71-4A45-985A-B438D469CE22}" dt="2024-10-31T11:03:33.538" v="301" actId="478"/>
          <ac:spMkLst>
            <pc:docMk/>
            <pc:sldMk cId="2202811365" sldId="355"/>
            <ac:spMk id="16" creationId="{9BF3DE6E-479F-95D7-81AC-FE02FDC373BF}"/>
          </ac:spMkLst>
        </pc:spChg>
        <pc:spChg chg="mod">
          <ac:chgData name="Mitchell van Doorn" userId="bf1fdb64712d52b5" providerId="LiveId" clId="{9FFF43DD-8D71-4A45-985A-B438D469CE22}" dt="2024-10-31T11:03:40.527" v="303"/>
          <ac:spMkLst>
            <pc:docMk/>
            <pc:sldMk cId="2202811365" sldId="355"/>
            <ac:spMk id="17" creationId="{C9B448BE-3645-097E-21D5-FCCD12765EED}"/>
          </ac:spMkLst>
        </pc:spChg>
        <pc:spChg chg="del">
          <ac:chgData name="Mitchell van Doorn" userId="bf1fdb64712d52b5" providerId="LiveId" clId="{9FFF43DD-8D71-4A45-985A-B438D469CE22}" dt="2024-10-31T11:03:33.538" v="301" actId="478"/>
          <ac:spMkLst>
            <pc:docMk/>
            <pc:sldMk cId="2202811365" sldId="355"/>
            <ac:spMk id="18" creationId="{91434050-4DDD-4092-1F39-789802E7A2AE}"/>
          </ac:spMkLst>
        </pc:spChg>
        <pc:spChg chg="mod">
          <ac:chgData name="Mitchell van Doorn" userId="bf1fdb64712d52b5" providerId="LiveId" clId="{9FFF43DD-8D71-4A45-985A-B438D469CE22}" dt="2024-10-31T11:03:40.527" v="303"/>
          <ac:spMkLst>
            <pc:docMk/>
            <pc:sldMk cId="2202811365" sldId="355"/>
            <ac:spMk id="19" creationId="{A8163428-FCE5-C5F1-806B-C75EB3841CD0}"/>
          </ac:spMkLst>
        </pc:spChg>
        <pc:spChg chg="mod">
          <ac:chgData name="Mitchell van Doorn" userId="bf1fdb64712d52b5" providerId="LiveId" clId="{9FFF43DD-8D71-4A45-985A-B438D469CE22}" dt="2024-10-31T11:03:40.527" v="303"/>
          <ac:spMkLst>
            <pc:docMk/>
            <pc:sldMk cId="2202811365" sldId="355"/>
            <ac:spMk id="22" creationId="{AAA4B46F-FA69-FAF8-1DD1-4D52177AAD59}"/>
          </ac:spMkLst>
        </pc:spChg>
        <pc:spChg chg="mod">
          <ac:chgData name="Mitchell van Doorn" userId="bf1fdb64712d52b5" providerId="LiveId" clId="{9FFF43DD-8D71-4A45-985A-B438D469CE22}" dt="2024-10-31T11:03:40.527" v="303"/>
          <ac:spMkLst>
            <pc:docMk/>
            <pc:sldMk cId="2202811365" sldId="355"/>
            <ac:spMk id="23" creationId="{67FD88B1-5D08-CB41-C073-C9EE04FA6AAD}"/>
          </ac:spMkLst>
        </pc:spChg>
        <pc:spChg chg="del">
          <ac:chgData name="Mitchell van Doorn" userId="bf1fdb64712d52b5" providerId="LiveId" clId="{9FFF43DD-8D71-4A45-985A-B438D469CE22}" dt="2024-10-31T11:03:33.538" v="301" actId="478"/>
          <ac:spMkLst>
            <pc:docMk/>
            <pc:sldMk cId="2202811365" sldId="355"/>
            <ac:spMk id="24" creationId="{2FE4B18A-72CE-0B25-70C1-5A4D249C48D2}"/>
          </ac:spMkLst>
        </pc:spChg>
        <pc:grpChg chg="add mod">
          <ac:chgData name="Mitchell van Doorn" userId="bf1fdb64712d52b5" providerId="LiveId" clId="{9FFF43DD-8D71-4A45-985A-B438D469CE22}" dt="2024-10-31T11:03:40.527" v="303"/>
          <ac:grpSpMkLst>
            <pc:docMk/>
            <pc:sldMk cId="2202811365" sldId="355"/>
            <ac:grpSpMk id="11" creationId="{2320B4E7-E334-0785-27F0-5E918E77652F}"/>
          </ac:grpSpMkLst>
        </pc:grpChg>
        <pc:grpChg chg="add mod">
          <ac:chgData name="Mitchell van Doorn" userId="bf1fdb64712d52b5" providerId="LiveId" clId="{9FFF43DD-8D71-4A45-985A-B438D469CE22}" dt="2024-10-31T11:03:40.527" v="303"/>
          <ac:grpSpMkLst>
            <pc:docMk/>
            <pc:sldMk cId="2202811365" sldId="355"/>
            <ac:grpSpMk id="15" creationId="{09F1398F-B5E4-824B-8C90-83925A2C9037}"/>
          </ac:grpSpMkLst>
        </pc:grpChg>
        <pc:grpChg chg="add mod">
          <ac:chgData name="Mitchell van Doorn" userId="bf1fdb64712d52b5" providerId="LiveId" clId="{9FFF43DD-8D71-4A45-985A-B438D469CE22}" dt="2024-10-31T11:03:40.527" v="303"/>
          <ac:grpSpMkLst>
            <pc:docMk/>
            <pc:sldMk cId="2202811365" sldId="355"/>
            <ac:grpSpMk id="21" creationId="{95A4FEC5-271C-BC5E-8A17-DA599EF34458}"/>
          </ac:grpSpMkLst>
        </pc:grpChg>
        <pc:picChg chg="del">
          <ac:chgData name="Mitchell van Doorn" userId="bf1fdb64712d52b5" providerId="LiveId" clId="{9FFF43DD-8D71-4A45-985A-B438D469CE22}" dt="2024-10-31T11:03:33.538" v="301" actId="478"/>
          <ac:picMkLst>
            <pc:docMk/>
            <pc:sldMk cId="2202811365" sldId="355"/>
            <ac:picMk id="4" creationId="{0E533C58-D568-47E0-1182-9F91E621CE72}"/>
          </ac:picMkLst>
        </pc:picChg>
        <pc:picChg chg="del">
          <ac:chgData name="Mitchell van Doorn" userId="bf1fdb64712d52b5" providerId="LiveId" clId="{9FFF43DD-8D71-4A45-985A-B438D469CE22}" dt="2024-10-31T11:03:33.538" v="301" actId="478"/>
          <ac:picMkLst>
            <pc:docMk/>
            <pc:sldMk cId="2202811365" sldId="355"/>
            <ac:picMk id="20" creationId="{18152422-6761-1373-BEC6-BCC378B6BAF0}"/>
          </ac:picMkLst>
        </pc:picChg>
        <pc:picChg chg="add mod">
          <ac:chgData name="Mitchell van Doorn" userId="bf1fdb64712d52b5" providerId="LiveId" clId="{9FFF43DD-8D71-4A45-985A-B438D469CE22}" dt="2024-10-31T11:03:40.527" v="303"/>
          <ac:picMkLst>
            <pc:docMk/>
            <pc:sldMk cId="2202811365" sldId="355"/>
            <ac:picMk id="25" creationId="{7053761E-E588-F9E7-41AD-86E095A11E58}"/>
          </ac:picMkLst>
        </pc:picChg>
        <pc:picChg chg="add mod">
          <ac:chgData name="Mitchell van Doorn" userId="bf1fdb64712d52b5" providerId="LiveId" clId="{9FFF43DD-8D71-4A45-985A-B438D469CE22}" dt="2024-10-31T11:03:40.527" v="303"/>
          <ac:picMkLst>
            <pc:docMk/>
            <pc:sldMk cId="2202811365" sldId="355"/>
            <ac:picMk id="26" creationId="{F0A41991-9761-2DFD-0912-7B443548B750}"/>
          </ac:picMkLst>
        </pc:picChg>
        <pc:picChg chg="add mod">
          <ac:chgData name="Mitchell van Doorn" userId="bf1fdb64712d52b5" providerId="LiveId" clId="{9FFF43DD-8D71-4A45-985A-B438D469CE22}" dt="2024-10-31T11:03:40.527" v="303"/>
          <ac:picMkLst>
            <pc:docMk/>
            <pc:sldMk cId="2202811365" sldId="355"/>
            <ac:picMk id="27" creationId="{39674A93-0EB7-CFAD-BBDB-8774E5E6020F}"/>
          </ac:picMkLst>
        </pc:picChg>
      </pc:sldChg>
      <pc:sldChg chg="addSp modSp mod modAnim">
        <pc:chgData name="Mitchell van Doorn" userId="bf1fdb64712d52b5" providerId="LiveId" clId="{9FFF43DD-8D71-4A45-985A-B438D469CE22}" dt="2024-10-31T11:32:39.135" v="685" actId="1076"/>
        <pc:sldMkLst>
          <pc:docMk/>
          <pc:sldMk cId="3810890025" sldId="357"/>
        </pc:sldMkLst>
        <pc:spChg chg="add mod">
          <ac:chgData name="Mitchell van Doorn" userId="bf1fdb64712d52b5" providerId="LiveId" clId="{9FFF43DD-8D71-4A45-985A-B438D469CE22}" dt="2024-10-31T11:32:31.463" v="682" actId="6549"/>
          <ac:spMkLst>
            <pc:docMk/>
            <pc:sldMk cId="3810890025" sldId="357"/>
            <ac:spMk id="2" creationId="{2D358109-0564-5E4A-49DC-2C71DCADEE46}"/>
          </ac:spMkLst>
        </pc:spChg>
        <pc:spChg chg="mod">
          <ac:chgData name="Mitchell van Doorn" userId="bf1fdb64712d52b5" providerId="LiveId" clId="{9FFF43DD-8D71-4A45-985A-B438D469CE22}" dt="2024-10-31T11:32:36.459" v="684" actId="20577"/>
          <ac:spMkLst>
            <pc:docMk/>
            <pc:sldMk cId="3810890025" sldId="357"/>
            <ac:spMk id="8" creationId="{A66DA850-3A6B-318F-5558-294865236CE9}"/>
          </ac:spMkLst>
        </pc:spChg>
        <pc:spChg chg="mod">
          <ac:chgData name="Mitchell van Doorn" userId="bf1fdb64712d52b5" providerId="LiveId" clId="{9FFF43DD-8D71-4A45-985A-B438D469CE22}" dt="2024-10-31T11:24:17.101" v="450" actId="20577"/>
          <ac:spMkLst>
            <pc:docMk/>
            <pc:sldMk cId="3810890025" sldId="357"/>
            <ac:spMk id="14" creationId="{A06209FE-FF7D-A295-7F48-1727673C72F8}"/>
          </ac:spMkLst>
        </pc:spChg>
        <pc:picChg chg="add mod">
          <ac:chgData name="Mitchell van Doorn" userId="bf1fdb64712d52b5" providerId="LiveId" clId="{9FFF43DD-8D71-4A45-985A-B438D469CE22}" dt="2024-10-31T11:32:39.135" v="685" actId="1076"/>
          <ac:picMkLst>
            <pc:docMk/>
            <pc:sldMk cId="3810890025" sldId="357"/>
            <ac:picMk id="1026" creationId="{B74CD3E8-B504-400F-B342-BDFE8B4C00DC}"/>
          </ac:picMkLst>
        </pc:picChg>
      </pc:sldChg>
      <pc:sldChg chg="addSp delSp modSp mod">
        <pc:chgData name="Mitchell van Doorn" userId="bf1fdb64712d52b5" providerId="LiveId" clId="{9FFF43DD-8D71-4A45-985A-B438D469CE22}" dt="2024-10-31T12:54:23.092" v="1371" actId="14100"/>
        <pc:sldMkLst>
          <pc:docMk/>
          <pc:sldMk cId="401273524" sldId="358"/>
        </pc:sldMkLst>
        <pc:spChg chg="add del mod">
          <ac:chgData name="Mitchell van Doorn" userId="bf1fdb64712d52b5" providerId="LiveId" clId="{9FFF43DD-8D71-4A45-985A-B438D469CE22}" dt="2024-10-31T12:44:19.833" v="1185" actId="478"/>
          <ac:spMkLst>
            <pc:docMk/>
            <pc:sldMk cId="401273524" sldId="358"/>
            <ac:spMk id="3" creationId="{32BDDCD1-42C0-AD38-A1B1-99A162CC2263}"/>
          </ac:spMkLst>
        </pc:spChg>
        <pc:spChg chg="add mod">
          <ac:chgData name="Mitchell van Doorn" userId="bf1fdb64712d52b5" providerId="LiveId" clId="{9FFF43DD-8D71-4A45-985A-B438D469CE22}" dt="2024-10-31T12:54:10.924" v="1364" actId="14100"/>
          <ac:spMkLst>
            <pc:docMk/>
            <pc:sldMk cId="401273524" sldId="358"/>
            <ac:spMk id="7" creationId="{019303ED-C186-1854-76B9-7F1C86E26654}"/>
          </ac:spMkLst>
        </pc:spChg>
        <pc:spChg chg="del">
          <ac:chgData name="Mitchell van Doorn" userId="bf1fdb64712d52b5" providerId="LiveId" clId="{9FFF43DD-8D71-4A45-985A-B438D469CE22}" dt="2024-10-31T12:44:14.661" v="1182" actId="478"/>
          <ac:spMkLst>
            <pc:docMk/>
            <pc:sldMk cId="401273524" sldId="358"/>
            <ac:spMk id="8" creationId="{4B29FF13-E4B6-95E7-04F6-4C993FBCE877}"/>
          </ac:spMkLst>
        </pc:spChg>
        <pc:spChg chg="add mod">
          <ac:chgData name="Mitchell van Doorn" userId="bf1fdb64712d52b5" providerId="LiveId" clId="{9FFF43DD-8D71-4A45-985A-B438D469CE22}" dt="2024-10-31T12:54:23.092" v="1371" actId="14100"/>
          <ac:spMkLst>
            <pc:docMk/>
            <pc:sldMk cId="401273524" sldId="358"/>
            <ac:spMk id="9" creationId="{9BAFC40F-29B4-2FA9-35D8-247A94D1E721}"/>
          </ac:spMkLst>
        </pc:spChg>
        <pc:spChg chg="mod">
          <ac:chgData name="Mitchell van Doorn" userId="bf1fdb64712d52b5" providerId="LiveId" clId="{9FFF43DD-8D71-4A45-985A-B438D469CE22}" dt="2024-10-31T12:44:42.402" v="1193" actId="1076"/>
          <ac:spMkLst>
            <pc:docMk/>
            <pc:sldMk cId="401273524" sldId="358"/>
            <ac:spMk id="14" creationId="{74D8D0C5-340E-885C-B9CA-77370DB6BEDD}"/>
          </ac:spMkLst>
        </pc:spChg>
        <pc:picChg chg="add mod">
          <ac:chgData name="Mitchell van Doorn" userId="bf1fdb64712d52b5" providerId="LiveId" clId="{9FFF43DD-8D71-4A45-985A-B438D469CE22}" dt="2024-10-31T12:44:47.864" v="1195" actId="14100"/>
          <ac:picMkLst>
            <pc:docMk/>
            <pc:sldMk cId="401273524" sldId="358"/>
            <ac:picMk id="6" creationId="{EB1EFF46-498E-6E65-225D-62CBD9162DB2}"/>
          </ac:picMkLst>
        </pc:picChg>
      </pc:sldChg>
      <pc:sldChg chg="modSp">
        <pc:chgData name="Mitchell van Doorn" userId="bf1fdb64712d52b5" providerId="LiveId" clId="{9FFF43DD-8D71-4A45-985A-B438D469CE22}" dt="2024-10-31T09:44:06.952" v="34"/>
        <pc:sldMkLst>
          <pc:docMk/>
          <pc:sldMk cId="3925524752" sldId="360"/>
        </pc:sldMkLst>
        <pc:spChg chg="mod">
          <ac:chgData name="Mitchell van Doorn" userId="bf1fdb64712d52b5" providerId="LiveId" clId="{9FFF43DD-8D71-4A45-985A-B438D469CE22}" dt="2024-10-31T09:44:06.952" v="34"/>
          <ac:spMkLst>
            <pc:docMk/>
            <pc:sldMk cId="3925524752" sldId="360"/>
            <ac:spMk id="3" creationId="{396A269F-B25A-836E-71B1-359F24BA931F}"/>
          </ac:spMkLst>
        </pc:spChg>
      </pc:sldChg>
      <pc:sldChg chg="addSp modSp mod">
        <pc:chgData name="Mitchell van Doorn" userId="bf1fdb64712d52b5" providerId="LiveId" clId="{9FFF43DD-8D71-4A45-985A-B438D469CE22}" dt="2024-10-31T13:40:51.004" v="2051" actId="1076"/>
        <pc:sldMkLst>
          <pc:docMk/>
          <pc:sldMk cId="2719668086" sldId="361"/>
        </pc:sldMkLst>
        <pc:picChg chg="add mod">
          <ac:chgData name="Mitchell van Doorn" userId="bf1fdb64712d52b5" providerId="LiveId" clId="{9FFF43DD-8D71-4A45-985A-B438D469CE22}" dt="2024-10-31T13:40:51.004" v="2051" actId="1076"/>
          <ac:picMkLst>
            <pc:docMk/>
            <pc:sldMk cId="2719668086" sldId="361"/>
            <ac:picMk id="4" creationId="{53A52211-E9EC-B0BB-1DDA-C7F7DC05F8E6}"/>
          </ac:picMkLst>
        </pc:picChg>
      </pc:sldChg>
      <pc:sldChg chg="addSp delSp modSp mod">
        <pc:chgData name="Mitchell van Doorn" userId="bf1fdb64712d52b5" providerId="LiveId" clId="{9FFF43DD-8D71-4A45-985A-B438D469CE22}" dt="2024-10-31T11:02:02.689" v="290"/>
        <pc:sldMkLst>
          <pc:docMk/>
          <pc:sldMk cId="184596601" sldId="364"/>
        </pc:sldMkLst>
        <pc:spChg chg="mod">
          <ac:chgData name="Mitchell van Doorn" userId="bf1fdb64712d52b5" providerId="LiveId" clId="{9FFF43DD-8D71-4A45-985A-B438D469CE22}" dt="2024-10-31T11:02:02.689" v="290"/>
          <ac:spMkLst>
            <pc:docMk/>
            <pc:sldMk cId="184596601" sldId="364"/>
            <ac:spMk id="8" creationId="{6F779579-FC47-BE2B-034F-88CEBBB4A019}"/>
          </ac:spMkLst>
        </pc:spChg>
        <pc:spChg chg="add mod">
          <ac:chgData name="Mitchell van Doorn" userId="bf1fdb64712d52b5" providerId="LiveId" clId="{9FFF43DD-8D71-4A45-985A-B438D469CE22}" dt="2024-10-31T10:56:57.460" v="194" actId="1582"/>
          <ac:spMkLst>
            <pc:docMk/>
            <pc:sldMk cId="184596601" sldId="364"/>
            <ac:spMk id="9" creationId="{F52F68FE-F268-AFF3-4424-C1C1595EBC7E}"/>
          </ac:spMkLst>
        </pc:spChg>
        <pc:spChg chg="mod ord">
          <ac:chgData name="Mitchell van Doorn" userId="bf1fdb64712d52b5" providerId="LiveId" clId="{9FFF43DD-8D71-4A45-985A-B438D469CE22}" dt="2024-10-31T10:55:55.332" v="166" actId="1076"/>
          <ac:spMkLst>
            <pc:docMk/>
            <pc:sldMk cId="184596601" sldId="364"/>
            <ac:spMk id="10" creationId="{FB45B03B-DED0-F557-1D56-DD7CB1241D4A}"/>
          </ac:spMkLst>
        </pc:spChg>
        <pc:spChg chg="mod">
          <ac:chgData name="Mitchell van Doorn" userId="bf1fdb64712d52b5" providerId="LiveId" clId="{9FFF43DD-8D71-4A45-985A-B438D469CE22}" dt="2024-10-31T10:55:48.741" v="163" actId="1076"/>
          <ac:spMkLst>
            <pc:docMk/>
            <pc:sldMk cId="184596601" sldId="364"/>
            <ac:spMk id="13" creationId="{120CC22D-CE8A-952C-67EF-F3108DB3CFFB}"/>
          </ac:spMkLst>
        </pc:spChg>
        <pc:spChg chg="add mod">
          <ac:chgData name="Mitchell van Doorn" userId="bf1fdb64712d52b5" providerId="LiveId" clId="{9FFF43DD-8D71-4A45-985A-B438D469CE22}" dt="2024-10-31T10:50:18.532" v="134" actId="14100"/>
          <ac:spMkLst>
            <pc:docMk/>
            <pc:sldMk cId="184596601" sldId="364"/>
            <ac:spMk id="17" creationId="{60F2B3CF-8E84-2B62-4CFA-D4D66C8478C9}"/>
          </ac:spMkLst>
        </pc:spChg>
        <pc:spChg chg="add mod">
          <ac:chgData name="Mitchell van Doorn" userId="bf1fdb64712d52b5" providerId="LiveId" clId="{9FFF43DD-8D71-4A45-985A-B438D469CE22}" dt="2024-10-31T10:56:57.460" v="194" actId="1582"/>
          <ac:spMkLst>
            <pc:docMk/>
            <pc:sldMk cId="184596601" sldId="364"/>
            <ac:spMk id="22" creationId="{A363EA51-38C2-E96F-CEB6-9DA8DB11F0C6}"/>
          </ac:spMkLst>
        </pc:spChg>
        <pc:spChg chg="add mod">
          <ac:chgData name="Mitchell van Doorn" userId="bf1fdb64712d52b5" providerId="LiveId" clId="{9FFF43DD-8D71-4A45-985A-B438D469CE22}" dt="2024-10-31T10:55:43.275" v="162" actId="1076"/>
          <ac:spMkLst>
            <pc:docMk/>
            <pc:sldMk cId="184596601" sldId="364"/>
            <ac:spMk id="23" creationId="{D6FACE21-A822-E910-73FD-3C418E26C62A}"/>
          </ac:spMkLst>
        </pc:spChg>
        <pc:picChg chg="add mod modCrop">
          <ac:chgData name="Mitchell van Doorn" userId="bf1fdb64712d52b5" providerId="LiveId" clId="{9FFF43DD-8D71-4A45-985A-B438D469CE22}" dt="2024-10-31T10:54:59.128" v="159" actId="1076"/>
          <ac:picMkLst>
            <pc:docMk/>
            <pc:sldMk cId="184596601" sldId="364"/>
            <ac:picMk id="3" creationId="{976CB90B-CF6B-DF59-7556-E767489AF230}"/>
          </ac:picMkLst>
        </pc:picChg>
        <pc:picChg chg="mod">
          <ac:chgData name="Mitchell van Doorn" userId="bf1fdb64712d52b5" providerId="LiveId" clId="{9FFF43DD-8D71-4A45-985A-B438D469CE22}" dt="2024-10-31T10:52:21.548" v="157" actId="1076"/>
          <ac:picMkLst>
            <pc:docMk/>
            <pc:sldMk cId="184596601" sldId="364"/>
            <ac:picMk id="4" creationId="{43924966-7764-242C-3E3B-3E52C6BAB3CE}"/>
          </ac:picMkLst>
        </pc:picChg>
        <pc:picChg chg="add mod modCrop">
          <ac:chgData name="Mitchell van Doorn" userId="bf1fdb64712d52b5" providerId="LiveId" clId="{9FFF43DD-8D71-4A45-985A-B438D469CE22}" dt="2024-10-31T10:55:03.073" v="160" actId="1076"/>
          <ac:picMkLst>
            <pc:docMk/>
            <pc:sldMk cId="184596601" sldId="364"/>
            <ac:picMk id="7" creationId="{84495260-9CB3-3280-E95E-13BB0D00B7A5}"/>
          </ac:picMkLst>
        </pc:picChg>
        <pc:picChg chg="mod">
          <ac:chgData name="Mitchell van Doorn" userId="bf1fdb64712d52b5" providerId="LiveId" clId="{9FFF43DD-8D71-4A45-985A-B438D469CE22}" dt="2024-10-31T10:52:06.391" v="152" actId="1076"/>
          <ac:picMkLst>
            <pc:docMk/>
            <pc:sldMk cId="184596601" sldId="364"/>
            <ac:picMk id="12" creationId="{126CF7BA-FD98-24B1-D0F5-AADE6A94FEA9}"/>
          </ac:picMkLst>
        </pc:picChg>
        <pc:picChg chg="mod">
          <ac:chgData name="Mitchell van Doorn" userId="bf1fdb64712d52b5" providerId="LiveId" clId="{9FFF43DD-8D71-4A45-985A-B438D469CE22}" dt="2024-10-31T10:44:58.349" v="81" actId="1076"/>
          <ac:picMkLst>
            <pc:docMk/>
            <pc:sldMk cId="184596601" sldId="364"/>
            <ac:picMk id="15" creationId="{EBB07D42-4F89-6D74-EC1C-78B7071F39A9}"/>
          </ac:picMkLst>
        </pc:picChg>
        <pc:picChg chg="add mod modCrop">
          <ac:chgData name="Mitchell van Doorn" userId="bf1fdb64712d52b5" providerId="LiveId" clId="{9FFF43DD-8D71-4A45-985A-B438D469CE22}" dt="2024-10-31T10:51:51.126" v="151" actId="14100"/>
          <ac:picMkLst>
            <pc:docMk/>
            <pc:sldMk cId="184596601" sldId="364"/>
            <ac:picMk id="19" creationId="{F3AB865A-A1F7-6C9A-B96E-F5EDE17656A9}"/>
          </ac:picMkLst>
        </pc:picChg>
        <pc:picChg chg="add del mod">
          <ac:chgData name="Mitchell van Doorn" userId="bf1fdb64712d52b5" providerId="LiveId" clId="{9FFF43DD-8D71-4A45-985A-B438D469CE22}" dt="2024-10-31T10:51:27.089" v="145" actId="478"/>
          <ac:picMkLst>
            <pc:docMk/>
            <pc:sldMk cId="184596601" sldId="364"/>
            <ac:picMk id="21" creationId="{FE977F7F-1E4F-46AB-D503-DE24B9357136}"/>
          </ac:picMkLst>
        </pc:picChg>
      </pc:sldChg>
      <pc:sldChg chg="modSp del mod">
        <pc:chgData name="Mitchell van Doorn" userId="bf1fdb64712d52b5" providerId="LiveId" clId="{9FFF43DD-8D71-4A45-985A-B438D469CE22}" dt="2024-10-31T10:57:23.170" v="195" actId="47"/>
        <pc:sldMkLst>
          <pc:docMk/>
          <pc:sldMk cId="650659597" sldId="365"/>
        </pc:sldMkLst>
        <pc:picChg chg="mod">
          <ac:chgData name="Mitchell van Doorn" userId="bf1fdb64712d52b5" providerId="LiveId" clId="{9FFF43DD-8D71-4A45-985A-B438D469CE22}" dt="2024-10-31T10:38:19.255" v="78" actId="1076"/>
          <ac:picMkLst>
            <pc:docMk/>
            <pc:sldMk cId="650659597" sldId="365"/>
            <ac:picMk id="3" creationId="{1D8E127B-CFD8-6E0D-5428-A588B09A7F8E}"/>
          </ac:picMkLst>
        </pc:picChg>
      </pc:sldChg>
      <pc:sldChg chg="addSp delSp modSp add mod modAnim">
        <pc:chgData name="Mitchell van Doorn" userId="bf1fdb64712d52b5" providerId="LiveId" clId="{9FFF43DD-8D71-4A45-985A-B438D469CE22}" dt="2024-10-31T11:23:17.100" v="417"/>
        <pc:sldMkLst>
          <pc:docMk/>
          <pc:sldMk cId="3567373914" sldId="365"/>
        </pc:sldMkLst>
        <pc:spChg chg="mod">
          <ac:chgData name="Mitchell van Doorn" userId="bf1fdb64712d52b5" providerId="LiveId" clId="{9FFF43DD-8D71-4A45-985A-B438D469CE22}" dt="2024-10-31T11:20:51.837" v="408" actId="6549"/>
          <ac:spMkLst>
            <pc:docMk/>
            <pc:sldMk cId="3567373914" sldId="365"/>
            <ac:spMk id="8" creationId="{33532370-A4A0-333C-D163-B09F26C70E6D}"/>
          </ac:spMkLst>
        </pc:spChg>
        <pc:spChg chg="del">
          <ac:chgData name="Mitchell van Doorn" userId="bf1fdb64712d52b5" providerId="LiveId" clId="{9FFF43DD-8D71-4A45-985A-B438D469CE22}" dt="2024-10-31T11:04:14.061" v="337" actId="478"/>
          <ac:spMkLst>
            <pc:docMk/>
            <pc:sldMk cId="3567373914" sldId="365"/>
            <ac:spMk id="9" creationId="{A9609027-B1FA-8D88-A7EE-6316F5E53654}"/>
          </ac:spMkLst>
        </pc:spChg>
        <pc:spChg chg="del">
          <ac:chgData name="Mitchell van Doorn" userId="bf1fdb64712d52b5" providerId="LiveId" clId="{9FFF43DD-8D71-4A45-985A-B438D469CE22}" dt="2024-10-31T11:10:22.713" v="400" actId="478"/>
          <ac:spMkLst>
            <pc:docMk/>
            <pc:sldMk cId="3567373914" sldId="365"/>
            <ac:spMk id="10" creationId="{2B925A23-4AC5-7315-76FB-A1C4A16D2765}"/>
          </ac:spMkLst>
        </pc:spChg>
        <pc:spChg chg="del mod">
          <ac:chgData name="Mitchell van Doorn" userId="bf1fdb64712d52b5" providerId="LiveId" clId="{9FFF43DD-8D71-4A45-985A-B438D469CE22}" dt="2024-10-31T11:10:23.680" v="402" actId="478"/>
          <ac:spMkLst>
            <pc:docMk/>
            <pc:sldMk cId="3567373914" sldId="365"/>
            <ac:spMk id="11" creationId="{D9D01E11-4E51-C3D0-E3B5-6C708D3D1EE6}"/>
          </ac:spMkLst>
        </pc:spChg>
        <pc:spChg chg="del">
          <ac:chgData name="Mitchell van Doorn" userId="bf1fdb64712d52b5" providerId="LiveId" clId="{9FFF43DD-8D71-4A45-985A-B438D469CE22}" dt="2024-10-31T11:10:25.421" v="404" actId="478"/>
          <ac:spMkLst>
            <pc:docMk/>
            <pc:sldMk cId="3567373914" sldId="365"/>
            <ac:spMk id="13" creationId="{7BA383C0-DE63-B089-3912-20C34693A5D1}"/>
          </ac:spMkLst>
        </pc:spChg>
        <pc:spChg chg="del">
          <ac:chgData name="Mitchell van Doorn" userId="bf1fdb64712d52b5" providerId="LiveId" clId="{9FFF43DD-8D71-4A45-985A-B438D469CE22}" dt="2024-10-31T11:10:24.580" v="403" actId="478"/>
          <ac:spMkLst>
            <pc:docMk/>
            <pc:sldMk cId="3567373914" sldId="365"/>
            <ac:spMk id="17" creationId="{CF6B1CC9-6EB7-A3E2-C440-343BC387CCFE}"/>
          </ac:spMkLst>
        </pc:spChg>
        <pc:spChg chg="del">
          <ac:chgData name="Mitchell van Doorn" userId="bf1fdb64712d52b5" providerId="LiveId" clId="{9FFF43DD-8D71-4A45-985A-B438D469CE22}" dt="2024-10-31T11:04:12.680" v="334" actId="478"/>
          <ac:spMkLst>
            <pc:docMk/>
            <pc:sldMk cId="3567373914" sldId="365"/>
            <ac:spMk id="22" creationId="{B5C69C43-7146-39D1-AF52-FE74DBDC3D75}"/>
          </ac:spMkLst>
        </pc:spChg>
        <pc:spChg chg="del">
          <ac:chgData name="Mitchell van Doorn" userId="bf1fdb64712d52b5" providerId="LiveId" clId="{9FFF43DD-8D71-4A45-985A-B438D469CE22}" dt="2024-10-31T11:10:27.263" v="405" actId="478"/>
          <ac:spMkLst>
            <pc:docMk/>
            <pc:sldMk cId="3567373914" sldId="365"/>
            <ac:spMk id="23" creationId="{C73BF72C-4E6C-A8F0-A874-D4947B887C7F}"/>
          </ac:spMkLst>
        </pc:spChg>
        <pc:picChg chg="del">
          <ac:chgData name="Mitchell van Doorn" userId="bf1fdb64712d52b5" providerId="LiveId" clId="{9FFF43DD-8D71-4A45-985A-B438D469CE22}" dt="2024-10-31T11:04:13.107" v="335" actId="478"/>
          <ac:picMkLst>
            <pc:docMk/>
            <pc:sldMk cId="3567373914" sldId="365"/>
            <ac:picMk id="3" creationId="{E8EB36EC-66EF-04DC-1F56-44519CB0E6AD}"/>
          </ac:picMkLst>
        </pc:picChg>
        <pc:picChg chg="del">
          <ac:chgData name="Mitchell van Doorn" userId="bf1fdb64712d52b5" providerId="LiveId" clId="{9FFF43DD-8D71-4A45-985A-B438D469CE22}" dt="2024-10-31T11:04:10.703" v="330" actId="478"/>
          <ac:picMkLst>
            <pc:docMk/>
            <pc:sldMk cId="3567373914" sldId="365"/>
            <ac:picMk id="4" creationId="{F06DCC0D-AEA8-4278-9E93-2EE6B72943CC}"/>
          </ac:picMkLst>
        </pc:picChg>
        <pc:picChg chg="add del mod">
          <ac:chgData name="Mitchell van Doorn" userId="bf1fdb64712d52b5" providerId="LiveId" clId="{9FFF43DD-8D71-4A45-985A-B438D469CE22}" dt="2024-10-31T11:20:49.045" v="407" actId="478"/>
          <ac:picMkLst>
            <pc:docMk/>
            <pc:sldMk cId="3567373914" sldId="365"/>
            <ac:picMk id="6" creationId="{2A6C9674-BF59-EE73-E79C-24EC3BC68082}"/>
          </ac:picMkLst>
        </pc:picChg>
        <pc:picChg chg="del">
          <ac:chgData name="Mitchell van Doorn" userId="bf1fdb64712d52b5" providerId="LiveId" clId="{9FFF43DD-8D71-4A45-985A-B438D469CE22}" dt="2024-10-31T11:04:13.395" v="336" actId="478"/>
          <ac:picMkLst>
            <pc:docMk/>
            <pc:sldMk cId="3567373914" sldId="365"/>
            <ac:picMk id="7" creationId="{6BAC64C3-6C72-9F5E-B484-4A36F23AC52B}"/>
          </ac:picMkLst>
        </pc:picChg>
        <pc:picChg chg="del">
          <ac:chgData name="Mitchell van Doorn" userId="bf1fdb64712d52b5" providerId="LiveId" clId="{9FFF43DD-8D71-4A45-985A-B438D469CE22}" dt="2024-10-31T11:04:11.059" v="331" actId="478"/>
          <ac:picMkLst>
            <pc:docMk/>
            <pc:sldMk cId="3567373914" sldId="365"/>
            <ac:picMk id="12" creationId="{ECB16238-B4BD-7BFA-1BB2-2644F618B57A}"/>
          </ac:picMkLst>
        </pc:picChg>
        <pc:picChg chg="del">
          <ac:chgData name="Mitchell van Doorn" userId="bf1fdb64712d52b5" providerId="LiveId" clId="{9FFF43DD-8D71-4A45-985A-B438D469CE22}" dt="2024-10-31T11:04:11.624" v="332" actId="478"/>
          <ac:picMkLst>
            <pc:docMk/>
            <pc:sldMk cId="3567373914" sldId="365"/>
            <ac:picMk id="15" creationId="{E5E36DF0-1D21-0939-8EC9-03879E75B480}"/>
          </ac:picMkLst>
        </pc:picChg>
        <pc:picChg chg="del">
          <ac:chgData name="Mitchell van Doorn" userId="bf1fdb64712d52b5" providerId="LiveId" clId="{9FFF43DD-8D71-4A45-985A-B438D469CE22}" dt="2024-10-31T11:04:11.970" v="333" actId="478"/>
          <ac:picMkLst>
            <pc:docMk/>
            <pc:sldMk cId="3567373914" sldId="365"/>
            <ac:picMk id="19" creationId="{8558925D-029C-B87E-57BA-67677B406E5D}"/>
          </ac:picMkLst>
        </pc:picChg>
        <pc:picChg chg="add mod modCrop">
          <ac:chgData name="Mitchell van Doorn" userId="bf1fdb64712d52b5" providerId="LiveId" clId="{9FFF43DD-8D71-4A45-985A-B438D469CE22}" dt="2024-10-31T11:23:07.521" v="414" actId="732"/>
          <ac:picMkLst>
            <pc:docMk/>
            <pc:sldMk cId="3567373914" sldId="365"/>
            <ac:picMk id="20" creationId="{8031FF3A-E3A7-CA02-1B5A-4FF72C23B1DE}"/>
          </ac:picMkLst>
        </pc:picChg>
        <pc:picChg chg="add mod modCrop">
          <ac:chgData name="Mitchell van Doorn" userId="bf1fdb64712d52b5" providerId="LiveId" clId="{9FFF43DD-8D71-4A45-985A-B438D469CE22}" dt="2024-10-31T11:23:12.862" v="416" actId="732"/>
          <ac:picMkLst>
            <pc:docMk/>
            <pc:sldMk cId="3567373914" sldId="365"/>
            <ac:picMk id="21" creationId="{48F238E6-77F9-CFA7-32B1-5EA6F7F6E35D}"/>
          </ac:picMkLst>
        </pc:picChg>
      </pc:sldChg>
      <pc:sldChg chg="addSp delSp modSp add mod">
        <pc:chgData name="Mitchell van Doorn" userId="bf1fdb64712d52b5" providerId="LiveId" clId="{9FFF43DD-8D71-4A45-985A-B438D469CE22}" dt="2024-10-31T11:02:55.889" v="297"/>
        <pc:sldMkLst>
          <pc:docMk/>
          <pc:sldMk cId="1596965937" sldId="366"/>
        </pc:sldMkLst>
        <pc:spChg chg="add del mod">
          <ac:chgData name="Mitchell van Doorn" userId="bf1fdb64712d52b5" providerId="LiveId" clId="{9FFF43DD-8D71-4A45-985A-B438D469CE22}" dt="2024-10-31T11:02:53.318" v="295" actId="478"/>
          <ac:spMkLst>
            <pc:docMk/>
            <pc:sldMk cId="1596965937" sldId="366"/>
            <ac:spMk id="3" creationId="{B2349E29-B695-8AC3-33B7-5419FFF941E6}"/>
          </ac:spMkLst>
        </pc:spChg>
        <pc:spChg chg="add del mod">
          <ac:chgData name="Mitchell van Doorn" userId="bf1fdb64712d52b5" providerId="LiveId" clId="{9FFF43DD-8D71-4A45-985A-B438D469CE22}" dt="2024-10-31T11:02:54.154" v="296" actId="478"/>
          <ac:spMkLst>
            <pc:docMk/>
            <pc:sldMk cId="1596965937" sldId="366"/>
            <ac:spMk id="6" creationId="{03A25CAC-5AA8-CDDC-0E98-E6BD0B1A9D76}"/>
          </ac:spMkLst>
        </pc:spChg>
        <pc:spChg chg="add mod">
          <ac:chgData name="Mitchell van Doorn" userId="bf1fdb64712d52b5" providerId="LiveId" clId="{9FFF43DD-8D71-4A45-985A-B438D469CE22}" dt="2024-10-31T11:02:52.085" v="294"/>
          <ac:spMkLst>
            <pc:docMk/>
            <pc:sldMk cId="1596965937" sldId="366"/>
            <ac:spMk id="7" creationId="{BB84E7FE-B972-4CCF-DEE3-7973A9D5176A}"/>
          </ac:spMkLst>
        </pc:spChg>
        <pc:spChg chg="del">
          <ac:chgData name="Mitchell van Doorn" userId="bf1fdb64712d52b5" providerId="LiveId" clId="{9FFF43DD-8D71-4A45-985A-B438D469CE22}" dt="2024-10-31T11:02:49.607" v="292" actId="478"/>
          <ac:spMkLst>
            <pc:docMk/>
            <pc:sldMk cId="1596965937" sldId="366"/>
            <ac:spMk id="8" creationId="{E31FBA28-D802-8560-109E-C22C90974613}"/>
          </ac:spMkLst>
        </pc:spChg>
        <pc:spChg chg="add mod">
          <ac:chgData name="Mitchell van Doorn" userId="bf1fdb64712d52b5" providerId="LiveId" clId="{9FFF43DD-8D71-4A45-985A-B438D469CE22}" dt="2024-10-31T11:02:55.889" v="297"/>
          <ac:spMkLst>
            <pc:docMk/>
            <pc:sldMk cId="1596965937" sldId="366"/>
            <ac:spMk id="10" creationId="{772231D3-CB61-99B7-4DA8-05F25BF7FBEA}"/>
          </ac:spMkLst>
        </pc:spChg>
        <pc:spChg chg="del">
          <ac:chgData name="Mitchell van Doorn" userId="bf1fdb64712d52b5" providerId="LiveId" clId="{9FFF43DD-8D71-4A45-985A-B438D469CE22}" dt="2024-10-31T11:02:49.607" v="292" actId="478"/>
          <ac:spMkLst>
            <pc:docMk/>
            <pc:sldMk cId="1596965937" sldId="366"/>
            <ac:spMk id="14" creationId="{99CD52FE-3655-5D85-CA4E-60F8B82B3EAA}"/>
          </ac:spMkLst>
        </pc:spChg>
        <pc:picChg chg="add mod">
          <ac:chgData name="Mitchell van Doorn" userId="bf1fdb64712d52b5" providerId="LiveId" clId="{9FFF43DD-8D71-4A45-985A-B438D469CE22}" dt="2024-10-31T11:02:51.025" v="293"/>
          <ac:picMkLst>
            <pc:docMk/>
            <pc:sldMk cId="1596965937" sldId="366"/>
            <ac:picMk id="9" creationId="{89D94EE8-FE54-F2D0-B14C-41029188F09B}"/>
          </ac:picMkLst>
        </pc:picChg>
        <pc:picChg chg="add mod">
          <ac:chgData name="Mitchell van Doorn" userId="bf1fdb64712d52b5" providerId="LiveId" clId="{9FFF43DD-8D71-4A45-985A-B438D469CE22}" dt="2024-10-31T11:02:55.889" v="297"/>
          <ac:picMkLst>
            <pc:docMk/>
            <pc:sldMk cId="1596965937" sldId="366"/>
            <ac:picMk id="11" creationId="{4C7ADAF7-E0A7-89F1-1CF8-0090BA745F2B}"/>
          </ac:picMkLst>
        </pc:picChg>
      </pc:sldChg>
      <pc:sldChg chg="addSp delSp modSp add mod">
        <pc:chgData name="Mitchell van Doorn" userId="bf1fdb64712d52b5" providerId="LiveId" clId="{9FFF43DD-8D71-4A45-985A-B438D469CE22}" dt="2024-10-31T13:38:25.292" v="2047" actId="1076"/>
        <pc:sldMkLst>
          <pc:docMk/>
          <pc:sldMk cId="1707312117" sldId="367"/>
        </pc:sldMkLst>
        <pc:spChg chg="add mod">
          <ac:chgData name="Mitchell van Doorn" userId="bf1fdb64712d52b5" providerId="LiveId" clId="{9FFF43DD-8D71-4A45-985A-B438D469CE22}" dt="2024-10-31T13:37:12.632" v="1973"/>
          <ac:spMkLst>
            <pc:docMk/>
            <pc:sldMk cId="1707312117" sldId="367"/>
            <ac:spMk id="2" creationId="{EDAD2045-200D-E880-9153-B419EA303CF1}"/>
          </ac:spMkLst>
        </pc:spChg>
        <pc:spChg chg="add del mod">
          <ac:chgData name="Mitchell van Doorn" userId="bf1fdb64712d52b5" providerId="LiveId" clId="{9FFF43DD-8D71-4A45-985A-B438D469CE22}" dt="2024-10-31T13:37:41.519" v="2030" actId="478"/>
          <ac:spMkLst>
            <pc:docMk/>
            <pc:sldMk cId="1707312117" sldId="367"/>
            <ac:spMk id="3" creationId="{B5074543-08A8-AD78-A44B-BFEA32F5DB70}"/>
          </ac:spMkLst>
        </pc:spChg>
        <pc:spChg chg="add mod">
          <ac:chgData name="Mitchell van Doorn" userId="bf1fdb64712d52b5" providerId="LiveId" clId="{9FFF43DD-8D71-4A45-985A-B438D469CE22}" dt="2024-10-31T13:37:58.486" v="2039" actId="1076"/>
          <ac:spMkLst>
            <pc:docMk/>
            <pc:sldMk cId="1707312117" sldId="367"/>
            <ac:spMk id="8" creationId="{F10371CC-0BC8-C43F-E903-EFA6490DB64B}"/>
          </ac:spMkLst>
        </pc:spChg>
        <pc:picChg chg="add mod">
          <ac:chgData name="Mitchell van Doorn" userId="bf1fdb64712d52b5" providerId="LiveId" clId="{9FFF43DD-8D71-4A45-985A-B438D469CE22}" dt="2024-10-31T13:38:25.292" v="2047" actId="1076"/>
          <ac:picMkLst>
            <pc:docMk/>
            <pc:sldMk cId="1707312117" sldId="367"/>
            <ac:picMk id="12" creationId="{5B6A0804-37EA-7CB2-B10F-5A417DC82685}"/>
          </ac:picMkLst>
        </pc:picChg>
      </pc:sldChg>
      <pc:sldChg chg="addSp delSp modSp add mod modAnim">
        <pc:chgData name="Mitchell van Doorn" userId="bf1fdb64712d52b5" providerId="LiveId" clId="{9FFF43DD-8D71-4A45-985A-B438D469CE22}" dt="2024-10-31T13:05:51.253" v="1551" actId="1076"/>
        <pc:sldMkLst>
          <pc:docMk/>
          <pc:sldMk cId="2668030907" sldId="368"/>
        </pc:sldMkLst>
        <pc:spChg chg="add mod">
          <ac:chgData name="Mitchell van Doorn" userId="bf1fdb64712d52b5" providerId="LiveId" clId="{9FFF43DD-8D71-4A45-985A-B438D469CE22}" dt="2024-10-31T13:05:51.253" v="1551" actId="1076"/>
          <ac:spMkLst>
            <pc:docMk/>
            <pc:sldMk cId="2668030907" sldId="368"/>
            <ac:spMk id="2" creationId="{9F577367-3CAE-50E8-66FA-227823A00E59}"/>
          </ac:spMkLst>
        </pc:spChg>
        <pc:spChg chg="add mod">
          <ac:chgData name="Mitchell van Doorn" userId="bf1fdb64712d52b5" providerId="LiveId" clId="{9FFF43DD-8D71-4A45-985A-B438D469CE22}" dt="2024-10-31T11:35:04.608" v="845" actId="1076"/>
          <ac:spMkLst>
            <pc:docMk/>
            <pc:sldMk cId="2668030907" sldId="368"/>
            <ac:spMk id="3" creationId="{31C19DDC-9200-CB42-0C2C-BC810C1199E2}"/>
          </ac:spMkLst>
        </pc:spChg>
        <pc:spChg chg="add">
          <ac:chgData name="Mitchell van Doorn" userId="bf1fdb64712d52b5" providerId="LiveId" clId="{9FFF43DD-8D71-4A45-985A-B438D469CE22}" dt="2024-10-31T11:35:53.989" v="855"/>
          <ac:spMkLst>
            <pc:docMk/>
            <pc:sldMk cId="2668030907" sldId="368"/>
            <ac:spMk id="4" creationId="{FBC06CE8-824C-60FD-0CAA-5E20AB983D2E}"/>
          </ac:spMkLst>
        </pc:spChg>
        <pc:spChg chg="add">
          <ac:chgData name="Mitchell van Doorn" userId="bf1fdb64712d52b5" providerId="LiveId" clId="{9FFF43DD-8D71-4A45-985A-B438D469CE22}" dt="2024-10-31T11:36:00.064" v="856"/>
          <ac:spMkLst>
            <pc:docMk/>
            <pc:sldMk cId="2668030907" sldId="368"/>
            <ac:spMk id="6" creationId="{B3686679-FE34-E5F1-B354-8478285BBB5E}"/>
          </ac:spMkLst>
        </pc:spChg>
        <pc:spChg chg="add del mod">
          <ac:chgData name="Mitchell van Doorn" userId="bf1fdb64712d52b5" providerId="LiveId" clId="{9FFF43DD-8D71-4A45-985A-B438D469CE22}" dt="2024-10-31T11:36:13.607" v="864" actId="478"/>
          <ac:spMkLst>
            <pc:docMk/>
            <pc:sldMk cId="2668030907" sldId="368"/>
            <ac:spMk id="7" creationId="{E896E5CF-699F-25D2-F208-F049CE69B75B}"/>
          </ac:spMkLst>
        </pc:spChg>
        <pc:spChg chg="mod">
          <ac:chgData name="Mitchell van Doorn" userId="bf1fdb64712d52b5" providerId="LiveId" clId="{9FFF43DD-8D71-4A45-985A-B438D469CE22}" dt="2024-10-31T13:05:42.686" v="1548" actId="20577"/>
          <ac:spMkLst>
            <pc:docMk/>
            <pc:sldMk cId="2668030907" sldId="368"/>
            <ac:spMk id="8" creationId="{204EF155-5757-64AB-BCD9-93C795C9CFFA}"/>
          </ac:spMkLst>
        </pc:spChg>
        <pc:picChg chg="del">
          <ac:chgData name="Mitchell van Doorn" userId="bf1fdb64712d52b5" providerId="LiveId" clId="{9FFF43DD-8D71-4A45-985A-B438D469CE22}" dt="2024-10-31T11:31:16.465" v="599" actId="478"/>
          <ac:picMkLst>
            <pc:docMk/>
            <pc:sldMk cId="2668030907" sldId="368"/>
            <ac:picMk id="1026" creationId="{857DA204-17ED-524C-2E7A-7C3433D4585A}"/>
          </ac:picMkLst>
        </pc:picChg>
        <pc:picChg chg="add mod">
          <ac:chgData name="Mitchell van Doorn" userId="bf1fdb64712d52b5" providerId="LiveId" clId="{9FFF43DD-8D71-4A45-985A-B438D469CE22}" dt="2024-10-31T11:34:28.558" v="819" actId="1076"/>
          <ac:picMkLst>
            <pc:docMk/>
            <pc:sldMk cId="2668030907" sldId="368"/>
            <ac:picMk id="2050" creationId="{ED20481C-4908-F018-E6BE-C895743BB1E4}"/>
          </ac:picMkLst>
        </pc:picChg>
        <pc:picChg chg="add mod">
          <ac:chgData name="Mitchell van Doorn" userId="bf1fdb64712d52b5" providerId="LiveId" clId="{9FFF43DD-8D71-4A45-985A-B438D469CE22}" dt="2024-10-31T11:34:34.358" v="822" actId="14100"/>
          <ac:picMkLst>
            <pc:docMk/>
            <pc:sldMk cId="2668030907" sldId="368"/>
            <ac:picMk id="2052" creationId="{774F5020-5E52-A01C-8DDB-D9DE724D44DC}"/>
          </ac:picMkLst>
        </pc:picChg>
      </pc:sldChg>
      <pc:sldChg chg="addSp delSp modSp add mod delAnim modAnim">
        <pc:chgData name="Mitchell van Doorn" userId="bf1fdb64712d52b5" providerId="LiveId" clId="{9FFF43DD-8D71-4A45-985A-B438D469CE22}" dt="2024-10-31T11:42:46.078" v="1003" actId="20577"/>
        <pc:sldMkLst>
          <pc:docMk/>
          <pc:sldMk cId="1104769886" sldId="369"/>
        </pc:sldMkLst>
        <pc:spChg chg="del">
          <ac:chgData name="Mitchell van Doorn" userId="bf1fdb64712d52b5" providerId="LiveId" clId="{9FFF43DD-8D71-4A45-985A-B438D469CE22}" dt="2024-10-31T11:37:32.376" v="886" actId="478"/>
          <ac:spMkLst>
            <pc:docMk/>
            <pc:sldMk cId="1104769886" sldId="369"/>
            <ac:spMk id="2" creationId="{A2E8DF95-6336-33D5-1642-71C03639431F}"/>
          </ac:spMkLst>
        </pc:spChg>
        <pc:spChg chg="del">
          <ac:chgData name="Mitchell van Doorn" userId="bf1fdb64712d52b5" providerId="LiveId" clId="{9FFF43DD-8D71-4A45-985A-B438D469CE22}" dt="2024-10-31T11:37:23.633" v="882" actId="478"/>
          <ac:spMkLst>
            <pc:docMk/>
            <pc:sldMk cId="1104769886" sldId="369"/>
            <ac:spMk id="3" creationId="{CCBAA39D-2FA0-C362-7FA5-BBD8896A610E}"/>
          </ac:spMkLst>
        </pc:spChg>
        <pc:spChg chg="mod">
          <ac:chgData name="Mitchell van Doorn" userId="bf1fdb64712d52b5" providerId="LiveId" clId="{9FFF43DD-8D71-4A45-985A-B438D469CE22}" dt="2024-10-31T11:42:46.078" v="1003" actId="20577"/>
          <ac:spMkLst>
            <pc:docMk/>
            <pc:sldMk cId="1104769886" sldId="369"/>
            <ac:spMk id="8" creationId="{47108396-1E82-96E4-5D6A-B4D02A19DE9D}"/>
          </ac:spMkLst>
        </pc:spChg>
        <pc:picChg chg="add mod modCrop">
          <ac:chgData name="Mitchell van Doorn" userId="bf1fdb64712d52b5" providerId="LiveId" clId="{9FFF43DD-8D71-4A45-985A-B438D469CE22}" dt="2024-10-31T11:42:12.375" v="976" actId="1076"/>
          <ac:picMkLst>
            <pc:docMk/>
            <pc:sldMk cId="1104769886" sldId="369"/>
            <ac:picMk id="6" creationId="{FA69DE30-472B-CFE2-EBDE-2733F828BCB5}"/>
          </ac:picMkLst>
        </pc:picChg>
        <pc:picChg chg="add del mod">
          <ac:chgData name="Mitchell van Doorn" userId="bf1fdb64712d52b5" providerId="LiveId" clId="{9FFF43DD-8D71-4A45-985A-B438D469CE22}" dt="2024-10-31T11:39:05.547" v="941" actId="478"/>
          <ac:picMkLst>
            <pc:docMk/>
            <pc:sldMk cId="1104769886" sldId="369"/>
            <ac:picMk id="9" creationId="{504486D4-41EE-2FC5-7E14-E4811EF4CD7A}"/>
          </ac:picMkLst>
        </pc:picChg>
        <pc:picChg chg="add mod modCrop">
          <ac:chgData name="Mitchell van Doorn" userId="bf1fdb64712d52b5" providerId="LiveId" clId="{9FFF43DD-8D71-4A45-985A-B438D469CE22}" dt="2024-10-31T11:42:14.594" v="977" actId="1076"/>
          <ac:picMkLst>
            <pc:docMk/>
            <pc:sldMk cId="1104769886" sldId="369"/>
            <ac:picMk id="11" creationId="{0D006B1F-82B9-B9BC-09EC-761A733E4B52}"/>
          </ac:picMkLst>
        </pc:picChg>
        <pc:picChg chg="add del">
          <ac:chgData name="Mitchell van Doorn" userId="bf1fdb64712d52b5" providerId="LiveId" clId="{9FFF43DD-8D71-4A45-985A-B438D469CE22}" dt="2024-10-31T11:37:31.317" v="885" actId="478"/>
          <ac:picMkLst>
            <pc:docMk/>
            <pc:sldMk cId="1104769886" sldId="369"/>
            <ac:picMk id="2050" creationId="{64003883-402F-6F6A-3969-5FBF73904CB5}"/>
          </ac:picMkLst>
        </pc:picChg>
        <pc:picChg chg="del">
          <ac:chgData name="Mitchell van Doorn" userId="bf1fdb64712d52b5" providerId="LiveId" clId="{9FFF43DD-8D71-4A45-985A-B438D469CE22}" dt="2024-10-31T11:37:22.753" v="881" actId="478"/>
          <ac:picMkLst>
            <pc:docMk/>
            <pc:sldMk cId="1104769886" sldId="369"/>
            <ac:picMk id="2052" creationId="{BE2C46F0-C839-E846-90C0-E5A8CAC40847}"/>
          </ac:picMkLst>
        </pc:picChg>
      </pc:sldChg>
      <pc:sldChg chg="add del">
        <pc:chgData name="Mitchell van Doorn" userId="bf1fdb64712d52b5" providerId="LiveId" clId="{9FFF43DD-8D71-4A45-985A-B438D469CE22}" dt="2024-10-31T11:42:21.409" v="979" actId="47"/>
        <pc:sldMkLst>
          <pc:docMk/>
          <pc:sldMk cId="4011775762" sldId="370"/>
        </pc:sldMkLst>
      </pc:sldChg>
      <pc:sldChg chg="add del">
        <pc:chgData name="Mitchell van Doorn" userId="bf1fdb64712d52b5" providerId="LiveId" clId="{9FFF43DD-8D71-4A45-985A-B438D469CE22}" dt="2024-10-31T11:42:24.484" v="981" actId="47"/>
        <pc:sldMkLst>
          <pc:docMk/>
          <pc:sldMk cId="1030066929" sldId="371"/>
        </pc:sldMkLst>
      </pc:sldChg>
      <pc:sldChg chg="addSp delSp modSp add mod">
        <pc:chgData name="Mitchell van Doorn" userId="bf1fdb64712d52b5" providerId="LiveId" clId="{9FFF43DD-8D71-4A45-985A-B438D469CE22}" dt="2024-10-31T13:41:27.711" v="2057" actId="1076"/>
        <pc:sldMkLst>
          <pc:docMk/>
          <pc:sldMk cId="3009951913" sldId="372"/>
        </pc:sldMkLst>
        <pc:spChg chg="mod">
          <ac:chgData name="Mitchell van Doorn" userId="bf1fdb64712d52b5" providerId="LiveId" clId="{9FFF43DD-8D71-4A45-985A-B438D469CE22}" dt="2024-10-31T11:45:48.153" v="1067" actId="404"/>
          <ac:spMkLst>
            <pc:docMk/>
            <pc:sldMk cId="3009951913" sldId="372"/>
            <ac:spMk id="8" creationId="{B868CE3A-3A8B-9604-5DCC-761019D3A3AD}"/>
          </ac:spMkLst>
        </pc:spChg>
        <pc:picChg chg="add mod">
          <ac:chgData name="Mitchell van Doorn" userId="bf1fdb64712d52b5" providerId="LiveId" clId="{9FFF43DD-8D71-4A45-985A-B438D469CE22}" dt="2024-10-31T11:45:43.518" v="1065" actId="1076"/>
          <ac:picMkLst>
            <pc:docMk/>
            <pc:sldMk cId="3009951913" sldId="372"/>
            <ac:picMk id="3" creationId="{C0CC0BD0-17B4-682E-CFD6-260B38AB7CCD}"/>
          </ac:picMkLst>
        </pc:picChg>
        <pc:picChg chg="del">
          <ac:chgData name="Mitchell van Doorn" userId="bf1fdb64712d52b5" providerId="LiveId" clId="{9FFF43DD-8D71-4A45-985A-B438D469CE22}" dt="2024-10-31T11:42:26.295" v="982" actId="478"/>
          <ac:picMkLst>
            <pc:docMk/>
            <pc:sldMk cId="3009951913" sldId="372"/>
            <ac:picMk id="6" creationId="{AAC50D11-91E5-25E4-40CC-E9FB3475B7D4}"/>
          </ac:picMkLst>
        </pc:picChg>
        <pc:picChg chg="add mod">
          <ac:chgData name="Mitchell van Doorn" userId="bf1fdb64712d52b5" providerId="LiveId" clId="{9FFF43DD-8D71-4A45-985A-B438D469CE22}" dt="2024-10-31T11:45:34.095" v="1062" actId="1076"/>
          <ac:picMkLst>
            <pc:docMk/>
            <pc:sldMk cId="3009951913" sldId="372"/>
            <ac:picMk id="7" creationId="{D5B11080-43C6-24BF-2A9F-0DF070F65D01}"/>
          </ac:picMkLst>
        </pc:picChg>
        <pc:picChg chg="add mod">
          <ac:chgData name="Mitchell van Doorn" userId="bf1fdb64712d52b5" providerId="LiveId" clId="{9FFF43DD-8D71-4A45-985A-B438D469CE22}" dt="2024-10-31T13:41:06.752" v="2054" actId="1076"/>
          <ac:picMkLst>
            <pc:docMk/>
            <pc:sldMk cId="3009951913" sldId="372"/>
            <ac:picMk id="9" creationId="{1E625599-513E-E029-9A8E-35D9C485262B}"/>
          </ac:picMkLst>
        </pc:picChg>
        <pc:picChg chg="add mod">
          <ac:chgData name="Mitchell van Doorn" userId="bf1fdb64712d52b5" providerId="LiveId" clId="{9FFF43DD-8D71-4A45-985A-B438D469CE22}" dt="2024-10-31T13:41:27.711" v="2057" actId="1076"/>
          <ac:picMkLst>
            <pc:docMk/>
            <pc:sldMk cId="3009951913" sldId="372"/>
            <ac:picMk id="10" creationId="{1BDEB33D-4F39-4C84-CB1C-C931C4D30EB9}"/>
          </ac:picMkLst>
        </pc:picChg>
        <pc:picChg chg="del">
          <ac:chgData name="Mitchell van Doorn" userId="bf1fdb64712d52b5" providerId="LiveId" clId="{9FFF43DD-8D71-4A45-985A-B438D469CE22}" dt="2024-10-31T11:42:26.631" v="983" actId="478"/>
          <ac:picMkLst>
            <pc:docMk/>
            <pc:sldMk cId="3009951913" sldId="372"/>
            <ac:picMk id="11" creationId="{5CA6DA19-13E4-50B5-D6E7-07D17D158B98}"/>
          </ac:picMkLst>
        </pc:picChg>
      </pc:sldChg>
      <pc:sldChg chg="addSp delSp modSp add mod">
        <pc:chgData name="Mitchell van Doorn" userId="bf1fdb64712d52b5" providerId="LiveId" clId="{9FFF43DD-8D71-4A45-985A-B438D469CE22}" dt="2024-10-31T11:43:30.686" v="1023" actId="1076"/>
        <pc:sldMkLst>
          <pc:docMk/>
          <pc:sldMk cId="2698615798" sldId="373"/>
        </pc:sldMkLst>
        <pc:spChg chg="mod">
          <ac:chgData name="Mitchell van Doorn" userId="bf1fdb64712d52b5" providerId="LiveId" clId="{9FFF43DD-8D71-4A45-985A-B438D469CE22}" dt="2024-10-31T11:42:52.039" v="1005" actId="20577"/>
          <ac:spMkLst>
            <pc:docMk/>
            <pc:sldMk cId="2698615798" sldId="373"/>
            <ac:spMk id="8" creationId="{6A67A9F8-550C-2F24-1F25-06E7218D4514}"/>
          </ac:spMkLst>
        </pc:spChg>
        <pc:picChg chg="add mod modCrop">
          <ac:chgData name="Mitchell van Doorn" userId="bf1fdb64712d52b5" providerId="LiveId" clId="{9FFF43DD-8D71-4A45-985A-B438D469CE22}" dt="2024-10-31T11:43:13.926" v="1019" actId="14100"/>
          <ac:picMkLst>
            <pc:docMk/>
            <pc:sldMk cId="2698615798" sldId="373"/>
            <ac:picMk id="3" creationId="{8B8EAB58-1B4A-D251-BBE5-C0FCB94264C9}"/>
          </ac:picMkLst>
        </pc:picChg>
        <pc:picChg chg="del">
          <ac:chgData name="Mitchell van Doorn" userId="bf1fdb64712d52b5" providerId="LiveId" clId="{9FFF43DD-8D71-4A45-985A-B438D469CE22}" dt="2024-10-31T11:42:53.135" v="1006" actId="478"/>
          <ac:picMkLst>
            <pc:docMk/>
            <pc:sldMk cId="2698615798" sldId="373"/>
            <ac:picMk id="6" creationId="{7988B63B-D0E6-F4FE-3CA5-5E794313F2D2}"/>
          </ac:picMkLst>
        </pc:picChg>
        <pc:picChg chg="add mod modCrop">
          <ac:chgData name="Mitchell van Doorn" userId="bf1fdb64712d52b5" providerId="LiveId" clId="{9FFF43DD-8D71-4A45-985A-B438D469CE22}" dt="2024-10-31T11:43:30.686" v="1023" actId="1076"/>
          <ac:picMkLst>
            <pc:docMk/>
            <pc:sldMk cId="2698615798" sldId="373"/>
            <ac:picMk id="7" creationId="{0C850E98-C7C0-749B-ED80-B544E574AC7B}"/>
          </ac:picMkLst>
        </pc:picChg>
        <pc:picChg chg="del">
          <ac:chgData name="Mitchell van Doorn" userId="bf1fdb64712d52b5" providerId="LiveId" clId="{9FFF43DD-8D71-4A45-985A-B438D469CE22}" dt="2024-10-31T11:42:53.406" v="1007" actId="478"/>
          <ac:picMkLst>
            <pc:docMk/>
            <pc:sldMk cId="2698615798" sldId="373"/>
            <ac:picMk id="11" creationId="{F5D6299F-3D38-30B7-6493-D661EBD18B9B}"/>
          </ac:picMkLst>
        </pc:picChg>
      </pc:sldChg>
      <pc:sldChg chg="addSp delSp modSp add mod">
        <pc:chgData name="Mitchell van Doorn" userId="bf1fdb64712d52b5" providerId="LiveId" clId="{9FFF43DD-8D71-4A45-985A-B438D469CE22}" dt="2024-10-31T11:48:11.822" v="1177" actId="404"/>
        <pc:sldMkLst>
          <pc:docMk/>
          <pc:sldMk cId="1398618387" sldId="374"/>
        </pc:sldMkLst>
        <pc:spChg chg="mod">
          <ac:chgData name="Mitchell van Doorn" userId="bf1fdb64712d52b5" providerId="LiveId" clId="{9FFF43DD-8D71-4A45-985A-B438D469CE22}" dt="2024-10-31T11:48:11.822" v="1177" actId="404"/>
          <ac:spMkLst>
            <pc:docMk/>
            <pc:sldMk cId="1398618387" sldId="374"/>
            <ac:spMk id="7" creationId="{D3653D6C-B09F-F101-0625-810C780371A5}"/>
          </ac:spMkLst>
        </pc:spChg>
        <pc:spChg chg="add del mod topLvl">
          <ac:chgData name="Mitchell van Doorn" userId="bf1fdb64712d52b5" providerId="LiveId" clId="{9FFF43DD-8D71-4A45-985A-B438D469CE22}" dt="2024-10-31T11:46:46.940" v="1072" actId="478"/>
          <ac:spMkLst>
            <pc:docMk/>
            <pc:sldMk cId="1398618387" sldId="374"/>
            <ac:spMk id="16" creationId="{3D3A466F-0C6E-B8E0-D5D0-92EF8D0D3B00}"/>
          </ac:spMkLst>
        </pc:spChg>
        <pc:spChg chg="mod topLvl">
          <ac:chgData name="Mitchell van Doorn" userId="bf1fdb64712d52b5" providerId="LiveId" clId="{9FFF43DD-8D71-4A45-985A-B438D469CE22}" dt="2024-10-31T11:46:46.940" v="1072" actId="478"/>
          <ac:spMkLst>
            <pc:docMk/>
            <pc:sldMk cId="1398618387" sldId="374"/>
            <ac:spMk id="17" creationId="{ABE8AAAB-685B-C820-30D9-C669347D1CC0}"/>
          </ac:spMkLst>
        </pc:spChg>
        <pc:spChg chg="mod">
          <ac:chgData name="Mitchell van Doorn" userId="bf1fdb64712d52b5" providerId="LiveId" clId="{9FFF43DD-8D71-4A45-985A-B438D469CE22}" dt="2024-10-31T11:46:49.794" v="1074" actId="20577"/>
          <ac:spMkLst>
            <pc:docMk/>
            <pc:sldMk cId="1398618387" sldId="374"/>
            <ac:spMk id="18" creationId="{0E0FA056-B823-8B69-C1B1-F1C9C0A6A810}"/>
          </ac:spMkLst>
        </pc:spChg>
        <pc:grpChg chg="add del mod">
          <ac:chgData name="Mitchell van Doorn" userId="bf1fdb64712d52b5" providerId="LiveId" clId="{9FFF43DD-8D71-4A45-985A-B438D469CE22}" dt="2024-10-31T11:47:30.699" v="1086" actId="1076"/>
          <ac:grpSpMkLst>
            <pc:docMk/>
            <pc:sldMk cId="1398618387" sldId="374"/>
            <ac:grpSpMk id="15" creationId="{D57CFC78-3CF9-5C5F-9D62-5C43FD0B06DB}"/>
          </ac:grpSpMkLst>
        </pc:grpChg>
      </pc:sldChg>
      <pc:sldChg chg="modSp add mod">
        <pc:chgData name="Mitchell van Doorn" userId="bf1fdb64712d52b5" providerId="LiveId" clId="{9FFF43DD-8D71-4A45-985A-B438D469CE22}" dt="2024-10-31T11:49:08.989" v="1181" actId="404"/>
        <pc:sldMkLst>
          <pc:docMk/>
          <pc:sldMk cId="1494828323" sldId="375"/>
        </pc:sldMkLst>
        <pc:spChg chg="mod">
          <ac:chgData name="Mitchell van Doorn" userId="bf1fdb64712d52b5" providerId="LiveId" clId="{9FFF43DD-8D71-4A45-985A-B438D469CE22}" dt="2024-10-31T11:49:08.989" v="1181" actId="404"/>
          <ac:spMkLst>
            <pc:docMk/>
            <pc:sldMk cId="1494828323" sldId="375"/>
            <ac:spMk id="7" creationId="{C7E8065F-1949-53A9-5F78-3C2F279A322E}"/>
          </ac:spMkLst>
        </pc:spChg>
        <pc:spChg chg="mod">
          <ac:chgData name="Mitchell van Doorn" userId="bf1fdb64712d52b5" providerId="LiveId" clId="{9FFF43DD-8D71-4A45-985A-B438D469CE22}" dt="2024-10-31T11:48:53.313" v="1179" actId="20577"/>
          <ac:spMkLst>
            <pc:docMk/>
            <pc:sldMk cId="1494828323" sldId="375"/>
            <ac:spMk id="18" creationId="{9D8D5C16-103A-2472-59B6-6E25B503D16A}"/>
          </ac:spMkLst>
        </pc:spChg>
      </pc:sldChg>
      <pc:sldChg chg="modSp add mod">
        <pc:chgData name="Mitchell van Doorn" userId="bf1fdb64712d52b5" providerId="LiveId" clId="{9FFF43DD-8D71-4A45-985A-B438D469CE22}" dt="2024-10-31T12:46:24.218" v="1250" actId="20577"/>
        <pc:sldMkLst>
          <pc:docMk/>
          <pc:sldMk cId="3492997250" sldId="376"/>
        </pc:sldMkLst>
        <pc:spChg chg="mod">
          <ac:chgData name="Mitchell van Doorn" userId="bf1fdb64712d52b5" providerId="LiveId" clId="{9FFF43DD-8D71-4A45-985A-B438D469CE22}" dt="2024-10-31T12:46:24.218" v="1250" actId="20577"/>
          <ac:spMkLst>
            <pc:docMk/>
            <pc:sldMk cId="3492997250" sldId="376"/>
            <ac:spMk id="7" creationId="{601C4E4F-51BB-27DE-893B-2E14F00A0E55}"/>
          </ac:spMkLst>
        </pc:spChg>
        <pc:spChg chg="mod">
          <ac:chgData name="Mitchell van Doorn" userId="bf1fdb64712d52b5" providerId="LiveId" clId="{9FFF43DD-8D71-4A45-985A-B438D469CE22}" dt="2024-10-31T12:46:12.581" v="1220" actId="1076"/>
          <ac:spMkLst>
            <pc:docMk/>
            <pc:sldMk cId="3492997250" sldId="376"/>
            <ac:spMk id="16" creationId="{67175451-C612-82B5-A0A9-9F59E8D69182}"/>
          </ac:spMkLst>
        </pc:spChg>
        <pc:spChg chg="mod">
          <ac:chgData name="Mitchell van Doorn" userId="bf1fdb64712d52b5" providerId="LiveId" clId="{9FFF43DD-8D71-4A45-985A-B438D469CE22}" dt="2024-10-31T12:46:16.012" v="1224" actId="20577"/>
          <ac:spMkLst>
            <pc:docMk/>
            <pc:sldMk cId="3492997250" sldId="376"/>
            <ac:spMk id="18" creationId="{2D3FEAD7-19A8-1E7A-80FB-C868AEE6131D}"/>
          </ac:spMkLst>
        </pc:spChg>
      </pc:sldChg>
      <pc:sldChg chg="delSp add del mod">
        <pc:chgData name="Mitchell van Doorn" userId="bf1fdb64712d52b5" providerId="LiveId" clId="{9FFF43DD-8D71-4A45-985A-B438D469CE22}" dt="2024-10-31T12:47:56.804" v="1283" actId="47"/>
        <pc:sldMkLst>
          <pc:docMk/>
          <pc:sldMk cId="565061309" sldId="377"/>
        </pc:sldMkLst>
        <pc:spChg chg="del">
          <ac:chgData name="Mitchell van Doorn" userId="bf1fdb64712d52b5" providerId="LiveId" clId="{9FFF43DD-8D71-4A45-985A-B438D469CE22}" dt="2024-10-31T12:47:47.412" v="1281" actId="478"/>
          <ac:spMkLst>
            <pc:docMk/>
            <pc:sldMk cId="565061309" sldId="377"/>
            <ac:spMk id="6" creationId="{875C1765-E499-A404-B8B1-127238D57EC3}"/>
          </ac:spMkLst>
        </pc:spChg>
      </pc:sldChg>
      <pc:sldChg chg="addSp delSp modSp add mod">
        <pc:chgData name="Mitchell van Doorn" userId="bf1fdb64712d52b5" providerId="LiveId" clId="{9FFF43DD-8D71-4A45-985A-B438D469CE22}" dt="2024-10-31T12:49:11.541" v="1314" actId="478"/>
        <pc:sldMkLst>
          <pc:docMk/>
          <pc:sldMk cId="1639545145" sldId="378"/>
        </pc:sldMkLst>
        <pc:spChg chg="add del mod">
          <ac:chgData name="Mitchell van Doorn" userId="bf1fdb64712d52b5" providerId="LiveId" clId="{9FFF43DD-8D71-4A45-985A-B438D469CE22}" dt="2024-10-31T12:48:13.834" v="1306" actId="478"/>
          <ac:spMkLst>
            <pc:docMk/>
            <pc:sldMk cId="1639545145" sldId="378"/>
            <ac:spMk id="3" creationId="{75AFC4C8-701A-95B0-A43A-178C2AEF94BD}"/>
          </ac:spMkLst>
        </pc:spChg>
        <pc:spChg chg="del">
          <ac:chgData name="Mitchell van Doorn" userId="bf1fdb64712d52b5" providerId="LiveId" clId="{9FFF43DD-8D71-4A45-985A-B438D469CE22}" dt="2024-10-31T12:48:13.136" v="1305" actId="478"/>
          <ac:spMkLst>
            <pc:docMk/>
            <pc:sldMk cId="1639545145" sldId="378"/>
            <ac:spMk id="6" creationId="{6C6523A0-893E-AF69-AB11-51833B7BD418}"/>
          </ac:spMkLst>
        </pc:spChg>
        <pc:spChg chg="mod">
          <ac:chgData name="Mitchell van Doorn" userId="bf1fdb64712d52b5" providerId="LiveId" clId="{9FFF43DD-8D71-4A45-985A-B438D469CE22}" dt="2024-10-31T12:48:02.911" v="1293" actId="20577"/>
          <ac:spMkLst>
            <pc:docMk/>
            <pc:sldMk cId="1639545145" sldId="378"/>
            <ac:spMk id="23" creationId="{74B6D40E-FF4A-7A6E-FFB2-86D92BD80D2C}"/>
          </ac:spMkLst>
        </pc:spChg>
        <pc:spChg chg="del mod">
          <ac:chgData name="Mitchell van Doorn" userId="bf1fdb64712d52b5" providerId="LiveId" clId="{9FFF43DD-8D71-4A45-985A-B438D469CE22}" dt="2024-10-31T12:48:09.406" v="1304" actId="478"/>
          <ac:spMkLst>
            <pc:docMk/>
            <pc:sldMk cId="1639545145" sldId="378"/>
            <ac:spMk id="24" creationId="{9C8A419E-602C-6FAE-0E4F-E11EAA8832C4}"/>
          </ac:spMkLst>
        </pc:spChg>
        <pc:picChg chg="add del mod">
          <ac:chgData name="Mitchell van Doorn" userId="bf1fdb64712d52b5" providerId="LiveId" clId="{9FFF43DD-8D71-4A45-985A-B438D469CE22}" dt="2024-10-31T12:49:11.541" v="1314" actId="478"/>
          <ac:picMkLst>
            <pc:docMk/>
            <pc:sldMk cId="1639545145" sldId="378"/>
            <ac:picMk id="5" creationId="{DFE725F9-DA66-0478-6F24-88774736E2DE}"/>
          </ac:picMkLst>
        </pc:picChg>
      </pc:sldChg>
      <pc:sldChg chg="addSp modSp add del">
        <pc:chgData name="Mitchell van Doorn" userId="bf1fdb64712d52b5" providerId="LiveId" clId="{9FFF43DD-8D71-4A45-985A-B438D469CE22}" dt="2024-10-31T12:50:14.268" v="1319" actId="47"/>
        <pc:sldMkLst>
          <pc:docMk/>
          <pc:sldMk cId="1515116646" sldId="379"/>
        </pc:sldMkLst>
        <pc:spChg chg="add mod">
          <ac:chgData name="Mitchell van Doorn" userId="bf1fdb64712d52b5" providerId="LiveId" clId="{9FFF43DD-8D71-4A45-985A-B438D469CE22}" dt="2024-10-31T12:50:01.924" v="1317"/>
          <ac:spMkLst>
            <pc:docMk/>
            <pc:sldMk cId="1515116646" sldId="379"/>
            <ac:spMk id="3" creationId="{653F64A4-C896-C0A9-5035-AA2D6573FD8C}"/>
          </ac:spMkLst>
        </pc:spChg>
      </pc:sldChg>
      <pc:sldChg chg="addSp delSp modSp add mod delAnim modAnim">
        <pc:chgData name="Mitchell van Doorn" userId="bf1fdb64712d52b5" providerId="LiveId" clId="{9FFF43DD-8D71-4A45-985A-B438D469CE22}" dt="2024-10-31T13:03:54.604" v="1517" actId="1076"/>
        <pc:sldMkLst>
          <pc:docMk/>
          <pc:sldMk cId="798044543" sldId="380"/>
        </pc:sldMkLst>
        <pc:spChg chg="add del mod">
          <ac:chgData name="Mitchell van Doorn" userId="bf1fdb64712d52b5" providerId="LiveId" clId="{9FFF43DD-8D71-4A45-985A-B438D469CE22}" dt="2024-10-31T13:03:46.305" v="1512" actId="478"/>
          <ac:spMkLst>
            <pc:docMk/>
            <pc:sldMk cId="798044543" sldId="380"/>
            <ac:spMk id="7" creationId="{6B142CD1-C387-7CCA-75B2-E4FF796B4BE7}"/>
          </ac:spMkLst>
        </pc:spChg>
        <pc:spChg chg="mod">
          <ac:chgData name="Mitchell van Doorn" userId="bf1fdb64712d52b5" providerId="LiveId" clId="{9FFF43DD-8D71-4A45-985A-B438D469CE22}" dt="2024-10-31T13:03:49.376" v="1514" actId="6549"/>
          <ac:spMkLst>
            <pc:docMk/>
            <pc:sldMk cId="798044543" sldId="380"/>
            <ac:spMk id="8" creationId="{B9930FF1-71F1-F17C-27B1-160F83233723}"/>
          </ac:spMkLst>
        </pc:spChg>
        <pc:spChg chg="mod">
          <ac:chgData name="Mitchell van Doorn" userId="bf1fdb64712d52b5" providerId="LiveId" clId="{9FFF43DD-8D71-4A45-985A-B438D469CE22}" dt="2024-10-31T12:51:40.635" v="1320"/>
          <ac:spMkLst>
            <pc:docMk/>
            <pc:sldMk cId="798044543" sldId="380"/>
            <ac:spMk id="14" creationId="{D464654E-9282-F616-A36E-458A2E9F4F0C}"/>
          </ac:spMkLst>
        </pc:spChg>
        <pc:picChg chg="add del mod">
          <ac:chgData name="Mitchell van Doorn" userId="bf1fdb64712d52b5" providerId="LiveId" clId="{9FFF43DD-8D71-4A45-985A-B438D469CE22}" dt="2024-10-31T12:55:12.558" v="1375" actId="478"/>
          <ac:picMkLst>
            <pc:docMk/>
            <pc:sldMk cId="798044543" sldId="380"/>
            <ac:picMk id="2" creationId="{BFCC0A2B-98D9-3F41-FFCF-F535DCAB207A}"/>
          </ac:picMkLst>
        </pc:picChg>
        <pc:picChg chg="add del mod">
          <ac:chgData name="Mitchell van Doorn" userId="bf1fdb64712d52b5" providerId="LiveId" clId="{9FFF43DD-8D71-4A45-985A-B438D469CE22}" dt="2024-10-31T13:03:44.452" v="1510" actId="478"/>
          <ac:picMkLst>
            <pc:docMk/>
            <pc:sldMk cId="798044543" sldId="380"/>
            <ac:picMk id="3" creationId="{D7FFAD99-C9D3-55B6-EFF1-ECEED9DE99BC}"/>
          </ac:picMkLst>
        </pc:picChg>
        <pc:picChg chg="add del mod">
          <ac:chgData name="Mitchell van Doorn" userId="bf1fdb64712d52b5" providerId="LiveId" clId="{9FFF43DD-8D71-4A45-985A-B438D469CE22}" dt="2024-10-31T13:03:47.430" v="1513" actId="478"/>
          <ac:picMkLst>
            <pc:docMk/>
            <pc:sldMk cId="798044543" sldId="380"/>
            <ac:picMk id="4" creationId="{95FD8B1E-63A0-D8D0-9F3D-1802D6691DA3}"/>
          </ac:picMkLst>
        </pc:picChg>
        <pc:picChg chg="add del mod">
          <ac:chgData name="Mitchell van Doorn" userId="bf1fdb64712d52b5" providerId="LiveId" clId="{9FFF43DD-8D71-4A45-985A-B438D469CE22}" dt="2024-10-31T13:03:44.914" v="1511" actId="478"/>
          <ac:picMkLst>
            <pc:docMk/>
            <pc:sldMk cId="798044543" sldId="380"/>
            <ac:picMk id="6" creationId="{0CD824E2-1C43-3633-F9DE-98BB7B270C84}"/>
          </ac:picMkLst>
        </pc:picChg>
        <pc:picChg chg="add mod">
          <ac:chgData name="Mitchell van Doorn" userId="bf1fdb64712d52b5" providerId="LiveId" clId="{9FFF43DD-8D71-4A45-985A-B438D469CE22}" dt="2024-10-31T13:03:54.604" v="1517" actId="1076"/>
          <ac:picMkLst>
            <pc:docMk/>
            <pc:sldMk cId="798044543" sldId="380"/>
            <ac:picMk id="4098" creationId="{927713DC-149C-28A4-3BD3-7FD4EB354AFD}"/>
          </ac:picMkLst>
        </pc:picChg>
      </pc:sldChg>
      <pc:sldChg chg="modSp add mod">
        <pc:chgData name="Mitchell van Doorn" userId="bf1fdb64712d52b5" providerId="LiveId" clId="{9FFF43DD-8D71-4A45-985A-B438D469CE22}" dt="2024-10-31T13:10:14.731" v="1648" actId="255"/>
        <pc:sldMkLst>
          <pc:docMk/>
          <pc:sldMk cId="780072979" sldId="381"/>
        </pc:sldMkLst>
        <pc:spChg chg="mod">
          <ac:chgData name="Mitchell van Doorn" userId="bf1fdb64712d52b5" providerId="LiveId" clId="{9FFF43DD-8D71-4A45-985A-B438D469CE22}" dt="2024-10-31T13:10:14.731" v="1648" actId="255"/>
          <ac:spMkLst>
            <pc:docMk/>
            <pc:sldMk cId="780072979" sldId="381"/>
            <ac:spMk id="7" creationId="{0F958B7C-DDFD-9DD3-5AC0-21D1397FFC23}"/>
          </ac:spMkLst>
        </pc:spChg>
        <pc:picChg chg="mod">
          <ac:chgData name="Mitchell van Doorn" userId="bf1fdb64712d52b5" providerId="LiveId" clId="{9FFF43DD-8D71-4A45-985A-B438D469CE22}" dt="2024-10-31T13:09:23.544" v="1624" actId="14100"/>
          <ac:picMkLst>
            <pc:docMk/>
            <pc:sldMk cId="780072979" sldId="381"/>
            <ac:picMk id="4" creationId="{C74B3D1F-1082-8ECE-CD54-C0AB90A8FC45}"/>
          </ac:picMkLst>
        </pc:picChg>
        <pc:picChg chg="mod">
          <ac:chgData name="Mitchell van Doorn" userId="bf1fdb64712d52b5" providerId="LiveId" clId="{9FFF43DD-8D71-4A45-985A-B438D469CE22}" dt="2024-10-31T13:09:26.708" v="1625" actId="1076"/>
          <ac:picMkLst>
            <pc:docMk/>
            <pc:sldMk cId="780072979" sldId="381"/>
            <ac:picMk id="6" creationId="{1E0642F6-A794-5B8E-16E8-F416E2DF5819}"/>
          </ac:picMkLst>
        </pc:picChg>
      </pc:sldChg>
      <pc:sldChg chg="addSp delSp modSp add mod ord">
        <pc:chgData name="Mitchell van Doorn" userId="bf1fdb64712d52b5" providerId="LiveId" clId="{9FFF43DD-8D71-4A45-985A-B438D469CE22}" dt="2024-10-31T13:12:33.757" v="1718" actId="14100"/>
        <pc:sldMkLst>
          <pc:docMk/>
          <pc:sldMk cId="4053508520" sldId="382"/>
        </pc:sldMkLst>
        <pc:spChg chg="mod">
          <ac:chgData name="Mitchell van Doorn" userId="bf1fdb64712d52b5" providerId="LiveId" clId="{9FFF43DD-8D71-4A45-985A-B438D469CE22}" dt="2024-10-31T13:12:33.757" v="1718" actId="14100"/>
          <ac:spMkLst>
            <pc:docMk/>
            <pc:sldMk cId="4053508520" sldId="382"/>
            <ac:spMk id="8" creationId="{0106DB97-D7A7-9ED0-2EC7-7089A1EAAD1A}"/>
          </ac:spMkLst>
        </pc:spChg>
        <pc:picChg chg="add mod">
          <ac:chgData name="Mitchell van Doorn" userId="bf1fdb64712d52b5" providerId="LiveId" clId="{9FFF43DD-8D71-4A45-985A-B438D469CE22}" dt="2024-10-31T13:07:14.356" v="1590"/>
          <ac:picMkLst>
            <pc:docMk/>
            <pc:sldMk cId="4053508520" sldId="382"/>
            <ac:picMk id="2" creationId="{68ABB086-79A1-8216-573F-1544F39B603F}"/>
          </ac:picMkLst>
        </pc:picChg>
        <pc:picChg chg="add mod">
          <ac:chgData name="Mitchell van Doorn" userId="bf1fdb64712d52b5" providerId="LiveId" clId="{9FFF43DD-8D71-4A45-985A-B438D469CE22}" dt="2024-10-31T13:07:14.356" v="1590"/>
          <ac:picMkLst>
            <pc:docMk/>
            <pc:sldMk cId="4053508520" sldId="382"/>
            <ac:picMk id="3" creationId="{3BD51F0A-37DE-F5CE-0FA7-421BBC2159F7}"/>
          </ac:picMkLst>
        </pc:picChg>
        <pc:picChg chg="del">
          <ac:chgData name="Mitchell van Doorn" userId="bf1fdb64712d52b5" providerId="LiveId" clId="{9FFF43DD-8D71-4A45-985A-B438D469CE22}" dt="2024-10-31T13:07:14.075" v="1589" actId="478"/>
          <ac:picMkLst>
            <pc:docMk/>
            <pc:sldMk cId="4053508520" sldId="382"/>
            <ac:picMk id="4098" creationId="{EFD05AD9-CC43-2705-CCDD-20E7EF39E36A}"/>
          </ac:picMkLst>
        </pc:picChg>
      </pc:sldChg>
      <pc:sldChg chg="addSp delSp modSp add mod delAnim">
        <pc:chgData name="Mitchell van Doorn" userId="bf1fdb64712d52b5" providerId="LiveId" clId="{9FFF43DD-8D71-4A45-985A-B438D469CE22}" dt="2024-10-31T13:31:12.562" v="1969" actId="14100"/>
        <pc:sldMkLst>
          <pc:docMk/>
          <pc:sldMk cId="3763391312" sldId="383"/>
        </pc:sldMkLst>
        <pc:spChg chg="mod">
          <ac:chgData name="Mitchell van Doorn" userId="bf1fdb64712d52b5" providerId="LiveId" clId="{9FFF43DD-8D71-4A45-985A-B438D469CE22}" dt="2024-10-31T13:12:24.311" v="1711" actId="20577"/>
          <ac:spMkLst>
            <pc:docMk/>
            <pc:sldMk cId="3763391312" sldId="383"/>
            <ac:spMk id="7" creationId="{9242F17D-D98F-44C3-CB8A-8595801AD0DC}"/>
          </ac:spMkLst>
        </pc:spChg>
        <pc:spChg chg="mod">
          <ac:chgData name="Mitchell van Doorn" userId="bf1fdb64712d52b5" providerId="LiveId" clId="{9FFF43DD-8D71-4A45-985A-B438D469CE22}" dt="2024-10-31T13:31:09.702" v="1968" actId="6549"/>
          <ac:spMkLst>
            <pc:docMk/>
            <pc:sldMk cId="3763391312" sldId="383"/>
            <ac:spMk id="8" creationId="{641076F1-0C06-7C08-2C3D-0415976023C5}"/>
          </ac:spMkLst>
        </pc:spChg>
        <pc:picChg chg="del">
          <ac:chgData name="Mitchell van Doorn" userId="bf1fdb64712d52b5" providerId="LiveId" clId="{9FFF43DD-8D71-4A45-985A-B438D469CE22}" dt="2024-10-31T13:10:56.969" v="1650" actId="478"/>
          <ac:picMkLst>
            <pc:docMk/>
            <pc:sldMk cId="3763391312" sldId="383"/>
            <ac:picMk id="3" creationId="{04D2939E-B440-C639-0266-71F8CE6191E7}"/>
          </ac:picMkLst>
        </pc:picChg>
        <pc:picChg chg="del">
          <ac:chgData name="Mitchell van Doorn" userId="bf1fdb64712d52b5" providerId="LiveId" clId="{9FFF43DD-8D71-4A45-985A-B438D469CE22}" dt="2024-10-31T13:10:57.835" v="1652" actId="478"/>
          <ac:picMkLst>
            <pc:docMk/>
            <pc:sldMk cId="3763391312" sldId="383"/>
            <ac:picMk id="4" creationId="{E20807A7-2F9F-084A-C156-16EC04B84DC3}"/>
          </ac:picMkLst>
        </pc:picChg>
        <pc:picChg chg="del">
          <ac:chgData name="Mitchell van Doorn" userId="bf1fdb64712d52b5" providerId="LiveId" clId="{9FFF43DD-8D71-4A45-985A-B438D469CE22}" dt="2024-10-31T13:10:57.393" v="1651" actId="478"/>
          <ac:picMkLst>
            <pc:docMk/>
            <pc:sldMk cId="3763391312" sldId="383"/>
            <ac:picMk id="6" creationId="{B5D10915-C857-C9C4-39FE-7ABC54632216}"/>
          </ac:picMkLst>
        </pc:picChg>
        <pc:picChg chg="add mod">
          <ac:chgData name="Mitchell van Doorn" userId="bf1fdb64712d52b5" providerId="LiveId" clId="{9FFF43DD-8D71-4A45-985A-B438D469CE22}" dt="2024-10-31T13:31:12.562" v="1969" actId="14100"/>
          <ac:picMkLst>
            <pc:docMk/>
            <pc:sldMk cId="3763391312" sldId="383"/>
            <ac:picMk id="9" creationId="{AFC6256F-6DDC-1F2F-52B7-6EAF9B18305E}"/>
          </ac:picMkLst>
        </pc:picChg>
      </pc:sldChg>
      <pc:sldChg chg="add del">
        <pc:chgData name="Mitchell van Doorn" userId="bf1fdb64712d52b5" providerId="LiveId" clId="{9FFF43DD-8D71-4A45-985A-B438D469CE22}" dt="2024-10-31T13:12:58.923" v="1720"/>
        <pc:sldMkLst>
          <pc:docMk/>
          <pc:sldMk cId="2406562130" sldId="384"/>
        </pc:sldMkLst>
      </pc:sldChg>
      <pc:sldChg chg="addSp delSp modSp add mod ord delAnim modAnim">
        <pc:chgData name="Mitchell van Doorn" userId="bf1fdb64712d52b5" providerId="LiveId" clId="{9FFF43DD-8D71-4A45-985A-B438D469CE22}" dt="2024-10-31T13:17:58.830" v="1903" actId="1076"/>
        <pc:sldMkLst>
          <pc:docMk/>
          <pc:sldMk cId="4206670891" sldId="384"/>
        </pc:sldMkLst>
        <pc:spChg chg="del">
          <ac:chgData name="Mitchell van Doorn" userId="bf1fdb64712d52b5" providerId="LiveId" clId="{9FFF43DD-8D71-4A45-985A-B438D469CE22}" dt="2024-10-31T13:15:17.616" v="1859" actId="478"/>
          <ac:spMkLst>
            <pc:docMk/>
            <pc:sldMk cId="4206670891" sldId="384"/>
            <ac:spMk id="2" creationId="{86B7ED71-3879-37D0-F3B0-F618200EBC62}"/>
          </ac:spMkLst>
        </pc:spChg>
        <pc:spChg chg="del">
          <ac:chgData name="Mitchell van Doorn" userId="bf1fdb64712d52b5" providerId="LiveId" clId="{9FFF43DD-8D71-4A45-985A-B438D469CE22}" dt="2024-10-31T13:15:18.729" v="1860" actId="478"/>
          <ac:spMkLst>
            <pc:docMk/>
            <pc:sldMk cId="4206670891" sldId="384"/>
            <ac:spMk id="3" creationId="{BDFACF5B-60F7-3419-19AA-43C3D26F28C1}"/>
          </ac:spMkLst>
        </pc:spChg>
        <pc:spChg chg="mod">
          <ac:chgData name="Mitchell van Doorn" userId="bf1fdb64712d52b5" providerId="LiveId" clId="{9FFF43DD-8D71-4A45-985A-B438D469CE22}" dt="2024-10-31T13:17:58.830" v="1903" actId="1076"/>
          <ac:spMkLst>
            <pc:docMk/>
            <pc:sldMk cId="4206670891" sldId="384"/>
            <ac:spMk id="8" creationId="{D815D1AC-88A1-022C-6B72-24C503540261}"/>
          </ac:spMkLst>
        </pc:spChg>
        <pc:spChg chg="add del mod">
          <ac:chgData name="Mitchell van Doorn" userId="bf1fdb64712d52b5" providerId="LiveId" clId="{9FFF43DD-8D71-4A45-985A-B438D469CE22}" dt="2024-10-31T13:17:38.299" v="1893" actId="478"/>
          <ac:spMkLst>
            <pc:docMk/>
            <pc:sldMk cId="4206670891" sldId="384"/>
            <ac:spMk id="10" creationId="{6E566AA6-D4DA-0C20-7283-577114807C90}"/>
          </ac:spMkLst>
        </pc:spChg>
        <pc:spChg chg="mod">
          <ac:chgData name="Mitchell van Doorn" userId="bf1fdb64712d52b5" providerId="LiveId" clId="{9FFF43DD-8D71-4A45-985A-B438D469CE22}" dt="2024-10-31T13:17:17.106" v="1889" actId="20577"/>
          <ac:spMkLst>
            <pc:docMk/>
            <pc:sldMk cId="4206670891" sldId="384"/>
            <ac:spMk id="14" creationId="{DAAB2752-69BA-3F4F-BDD0-F2DDE466A315}"/>
          </ac:spMkLst>
        </pc:spChg>
        <pc:picChg chg="add mod">
          <ac:chgData name="Mitchell van Doorn" userId="bf1fdb64712d52b5" providerId="LiveId" clId="{9FFF43DD-8D71-4A45-985A-B438D469CE22}" dt="2024-10-31T13:16:53.497" v="1881" actId="1076"/>
          <ac:picMkLst>
            <pc:docMk/>
            <pc:sldMk cId="4206670891" sldId="384"/>
            <ac:picMk id="6" creationId="{AE914F1C-C2BD-A385-7FBE-A315773F2EDE}"/>
          </ac:picMkLst>
        </pc:picChg>
        <pc:picChg chg="add mod modCrop">
          <ac:chgData name="Mitchell van Doorn" userId="bf1fdb64712d52b5" providerId="LiveId" clId="{9FFF43DD-8D71-4A45-985A-B438D469CE22}" dt="2024-10-31T13:16:59.051" v="1883" actId="1076"/>
          <ac:picMkLst>
            <pc:docMk/>
            <pc:sldMk cId="4206670891" sldId="384"/>
            <ac:picMk id="9" creationId="{88BA131B-0EDC-4424-80D3-DCDE1C77EC4C}"/>
          </ac:picMkLst>
        </pc:picChg>
        <pc:picChg chg="mod">
          <ac:chgData name="Mitchell van Doorn" userId="bf1fdb64712d52b5" providerId="LiveId" clId="{9FFF43DD-8D71-4A45-985A-B438D469CE22}" dt="2024-10-31T13:15:19.892" v="1861" actId="1076"/>
          <ac:picMkLst>
            <pc:docMk/>
            <pc:sldMk cId="4206670891" sldId="384"/>
            <ac:picMk id="2050" creationId="{9C6B0042-3312-03B2-C82C-DA04A6482023}"/>
          </ac:picMkLst>
        </pc:picChg>
        <pc:picChg chg="del">
          <ac:chgData name="Mitchell van Doorn" userId="bf1fdb64712d52b5" providerId="LiveId" clId="{9FFF43DD-8D71-4A45-985A-B438D469CE22}" dt="2024-10-31T13:13:09.783" v="1726" actId="478"/>
          <ac:picMkLst>
            <pc:docMk/>
            <pc:sldMk cId="4206670891" sldId="384"/>
            <ac:picMk id="2052" creationId="{8131A52E-E8F2-4FE3-47FF-C71D1FE99BB7}"/>
          </ac:picMkLst>
        </pc:picChg>
      </pc:sldChg>
      <pc:sldChg chg="addSp delSp modSp add mod">
        <pc:chgData name="Mitchell van Doorn" userId="bf1fdb64712d52b5" providerId="LiveId" clId="{9FFF43DD-8D71-4A45-985A-B438D469CE22}" dt="2024-10-31T13:20:41.873" v="1912"/>
        <pc:sldMkLst>
          <pc:docMk/>
          <pc:sldMk cId="3788865975" sldId="385"/>
        </pc:sldMkLst>
        <pc:spChg chg="add del mod">
          <ac:chgData name="Mitchell van Doorn" userId="bf1fdb64712d52b5" providerId="LiveId" clId="{9FFF43DD-8D71-4A45-985A-B438D469CE22}" dt="2024-10-31T13:20:37.932" v="1908" actId="478"/>
          <ac:spMkLst>
            <pc:docMk/>
            <pc:sldMk cId="3788865975" sldId="385"/>
            <ac:spMk id="3" creationId="{82F3866A-7D89-0F39-0B47-9B8F29A16673}"/>
          </ac:spMkLst>
        </pc:spChg>
        <pc:spChg chg="add del mod">
          <ac:chgData name="Mitchell van Doorn" userId="bf1fdb64712d52b5" providerId="LiveId" clId="{9FFF43DD-8D71-4A45-985A-B438D469CE22}" dt="2024-10-31T13:20:41.036" v="1911" actId="478"/>
          <ac:spMkLst>
            <pc:docMk/>
            <pc:sldMk cId="3788865975" sldId="385"/>
            <ac:spMk id="6" creationId="{6EED1BFF-9945-CD6A-80DA-C45E089B46DD}"/>
          </ac:spMkLst>
        </pc:spChg>
        <pc:spChg chg="del">
          <ac:chgData name="Mitchell van Doorn" userId="bf1fdb64712d52b5" providerId="LiveId" clId="{9FFF43DD-8D71-4A45-985A-B438D469CE22}" dt="2024-10-31T13:20:40.161" v="1910" actId="478"/>
          <ac:spMkLst>
            <pc:docMk/>
            <pc:sldMk cId="3788865975" sldId="385"/>
            <ac:spMk id="7" creationId="{863674C7-C20F-25A9-0E15-9D3DD454BBC9}"/>
          </ac:spMkLst>
        </pc:spChg>
        <pc:spChg chg="del">
          <ac:chgData name="Mitchell van Doorn" userId="bf1fdb64712d52b5" providerId="LiveId" clId="{9FFF43DD-8D71-4A45-985A-B438D469CE22}" dt="2024-10-31T13:20:36.805" v="1907" actId="478"/>
          <ac:spMkLst>
            <pc:docMk/>
            <pc:sldMk cId="3788865975" sldId="385"/>
            <ac:spMk id="8" creationId="{5DEB4034-1B37-848A-445A-B55D3A236EA8}"/>
          </ac:spMkLst>
        </pc:spChg>
        <pc:spChg chg="add mod">
          <ac:chgData name="Mitchell van Doorn" userId="bf1fdb64712d52b5" providerId="LiveId" clId="{9FFF43DD-8D71-4A45-985A-B438D469CE22}" dt="2024-10-31T13:20:41.873" v="1912"/>
          <ac:spMkLst>
            <pc:docMk/>
            <pc:sldMk cId="3788865975" sldId="385"/>
            <ac:spMk id="10" creationId="{F3A66F5E-9139-54DB-EBD3-F753B16C7CFF}"/>
          </ac:spMkLst>
        </pc:spChg>
        <pc:spChg chg="add mod">
          <ac:chgData name="Mitchell van Doorn" userId="bf1fdb64712d52b5" providerId="LiveId" clId="{9FFF43DD-8D71-4A45-985A-B438D469CE22}" dt="2024-10-31T13:20:41.873" v="1912"/>
          <ac:spMkLst>
            <pc:docMk/>
            <pc:sldMk cId="3788865975" sldId="385"/>
            <ac:spMk id="11" creationId="{3C4B2CA9-4B9A-29D5-2992-FCFB8455C1BD}"/>
          </ac:spMkLst>
        </pc:spChg>
        <pc:spChg chg="del">
          <ac:chgData name="Mitchell van Doorn" userId="bf1fdb64712d52b5" providerId="LiveId" clId="{9FFF43DD-8D71-4A45-985A-B438D469CE22}" dt="2024-10-31T13:20:38.927" v="1909" actId="478"/>
          <ac:spMkLst>
            <pc:docMk/>
            <pc:sldMk cId="3788865975" sldId="385"/>
            <ac:spMk id="14" creationId="{1CFFBFEC-372E-78C2-40BB-B74D34614FD6}"/>
          </ac:spMkLst>
        </pc:spChg>
        <pc:picChg chg="del">
          <ac:chgData name="Mitchell van Doorn" userId="bf1fdb64712d52b5" providerId="LiveId" clId="{9FFF43DD-8D71-4A45-985A-B438D469CE22}" dt="2024-10-31T13:20:35.412" v="1906" actId="478"/>
          <ac:picMkLst>
            <pc:docMk/>
            <pc:sldMk cId="3788865975" sldId="385"/>
            <ac:picMk id="9" creationId="{4AAC3406-6CF9-8E78-9E8C-2F311382F601}"/>
          </ac:picMkLst>
        </pc:picChg>
      </pc:sldChg>
      <pc:sldMasterChg chg="modSldLayout">
        <pc:chgData name="Mitchell van Doorn" userId="bf1fdb64712d52b5" providerId="LiveId" clId="{9FFF43DD-8D71-4A45-985A-B438D469CE22}" dt="2024-10-31T09:45:15.001" v="39" actId="478"/>
        <pc:sldMasterMkLst>
          <pc:docMk/>
          <pc:sldMasterMk cId="2777131786" sldId="2147483648"/>
        </pc:sldMasterMkLst>
        <pc:sldLayoutChg chg="addSp delSp modSp mod">
          <pc:chgData name="Mitchell van Doorn" userId="bf1fdb64712d52b5" providerId="LiveId" clId="{9FFF43DD-8D71-4A45-985A-B438D469CE22}" dt="2024-10-31T09:45:15.001" v="39" actId="478"/>
          <pc:sldLayoutMkLst>
            <pc:docMk/>
            <pc:sldMasterMk cId="2777131786" sldId="2147483648"/>
            <pc:sldLayoutMk cId="3727838758" sldId="2147483697"/>
          </pc:sldLayoutMkLst>
          <pc:spChg chg="del">
            <ac:chgData name="Mitchell van Doorn" userId="bf1fdb64712d52b5" providerId="LiveId" clId="{9FFF43DD-8D71-4A45-985A-B438D469CE22}" dt="2024-10-31T09:44:06.952" v="34"/>
            <ac:spMkLst>
              <pc:docMk/>
              <pc:sldMasterMk cId="2777131786" sldId="2147483648"/>
              <pc:sldLayoutMk cId="3727838758" sldId="2147483697"/>
              <ac:spMk id="5" creationId="{9B105F46-F99B-7E73-16E0-CD2C01EDC8CA}"/>
            </ac:spMkLst>
          </pc:spChg>
          <pc:spChg chg="del">
            <ac:chgData name="Mitchell van Doorn" userId="bf1fdb64712d52b5" providerId="LiveId" clId="{9FFF43DD-8D71-4A45-985A-B438D469CE22}" dt="2024-10-31T09:44:54.283" v="36" actId="478"/>
            <ac:spMkLst>
              <pc:docMk/>
              <pc:sldMasterMk cId="2777131786" sldId="2147483648"/>
              <pc:sldLayoutMk cId="3727838758" sldId="2147483697"/>
              <ac:spMk id="6" creationId="{5B292675-B31B-1A55-BD2C-CDC7BD1CA441}"/>
            </ac:spMkLst>
          </pc:spChg>
          <pc:spChg chg="del mod">
            <ac:chgData name="Mitchell van Doorn" userId="bf1fdb64712d52b5" providerId="LiveId" clId="{9FFF43DD-8D71-4A45-985A-B438D469CE22}" dt="2024-10-31T09:45:15.001" v="39" actId="478"/>
            <ac:spMkLst>
              <pc:docMk/>
              <pc:sldMasterMk cId="2777131786" sldId="2147483648"/>
              <pc:sldLayoutMk cId="3727838758" sldId="2147483697"/>
              <ac:spMk id="21" creationId="{8778B65F-BF88-4C17-8B7E-1110F69AEE26}"/>
            </ac:spMkLst>
          </pc:spChg>
          <pc:spChg chg="add mod">
            <ac:chgData name="Mitchell van Doorn" userId="bf1fdb64712d52b5" providerId="LiveId" clId="{9FFF43DD-8D71-4A45-985A-B438D469CE22}" dt="2024-10-31T09:44:07.557" v="35"/>
            <ac:spMkLst>
              <pc:docMk/>
              <pc:sldMasterMk cId="2777131786" sldId="2147483648"/>
              <pc:sldLayoutMk cId="3727838758" sldId="2147483697"/>
              <ac:spMk id="79" creationId="{1B1A1B19-6496-5C4E-F5FA-F20D2A5AC24C}"/>
            </ac:spMkLst>
          </pc:spChg>
          <pc:grpChg chg="del">
            <ac:chgData name="Mitchell van Doorn" userId="bf1fdb64712d52b5" providerId="LiveId" clId="{9FFF43DD-8D71-4A45-985A-B438D469CE22}" dt="2024-10-31T09:44:56.235" v="37" actId="478"/>
            <ac:grpSpMkLst>
              <pc:docMk/>
              <pc:sldMasterMk cId="2777131786" sldId="2147483648"/>
              <pc:sldLayoutMk cId="3727838758" sldId="2147483697"/>
              <ac:grpSpMk id="3" creationId="{C37508DF-E7AE-13D6-A5D2-641AAF042AAA}"/>
            </ac:grpSpMkLst>
          </pc:gr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3B44D9DC-BFDE-70DB-37D2-5120EDE7C9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BC32AC8-ADEA-5A24-D08F-B9E583A640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D8170-AF3A-49D5-80D5-9AA599CA2B5A}" type="datetimeFigureOut">
              <a:rPr lang="nl-NL" smtClean="0"/>
              <a:t>31-10-2024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ACE027-8153-01D4-6B6E-5EA19C4B0A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DF9D566-75C9-E730-A0C7-1E8C58EE84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C578E-C328-47E2-9A85-9D93F4DE8D5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416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90A07-196B-4F4B-8E8C-301FB387CBE5}" type="datetimeFigureOut">
              <a:rPr lang="nl-NL" smtClean="0"/>
              <a:t>31-10-2024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176B4-2F3E-4542-A88B-B482618D0CAA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779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5392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symbol #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6">
            <a:extLst>
              <a:ext uri="{FF2B5EF4-FFF2-40B4-BE49-F238E27FC236}">
                <a16:creationId xmlns:a16="http://schemas.microsoft.com/office/drawing/2014/main" id="{6D182834-E7E0-D622-3F33-B190F3F69B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3175" y="-1"/>
            <a:ext cx="12195175" cy="7356356"/>
          </a:xfrm>
          <a:custGeom>
            <a:avLst/>
            <a:gdLst>
              <a:gd name="connsiteX0" fmla="*/ 193675 w 12195175"/>
              <a:gd name="connsiteY0" fmla="*/ 0 h 7356356"/>
              <a:gd name="connsiteX1" fmla="*/ 12195175 w 12195175"/>
              <a:gd name="connsiteY1" fmla="*/ 0 h 7356356"/>
              <a:gd name="connsiteX2" fmla="*/ 12195175 w 12195175"/>
              <a:gd name="connsiteY2" fmla="*/ 6858214 h 7356356"/>
              <a:gd name="connsiteX3" fmla="*/ 11782485 w 12195175"/>
              <a:gd name="connsiteY3" fmla="*/ 6858675 h 7356356"/>
              <a:gd name="connsiteX4" fmla="*/ 11737228 w 12195175"/>
              <a:gd name="connsiteY4" fmla="*/ 6867812 h 7356356"/>
              <a:gd name="connsiteX5" fmla="*/ 11666207 w 12195175"/>
              <a:gd name="connsiteY5" fmla="*/ 6974957 h 7356356"/>
              <a:gd name="connsiteX6" fmla="*/ 11666207 w 12195175"/>
              <a:gd name="connsiteY6" fmla="*/ 7240072 h 7356356"/>
              <a:gd name="connsiteX7" fmla="*/ 11664677 w 12195175"/>
              <a:gd name="connsiteY7" fmla="*/ 7240750 h 7356356"/>
              <a:gd name="connsiteX8" fmla="*/ 11655812 w 12195175"/>
              <a:gd name="connsiteY8" fmla="*/ 7284661 h 7356356"/>
              <a:gd name="connsiteX9" fmla="*/ 11548667 w 12195175"/>
              <a:gd name="connsiteY9" fmla="*/ 7355682 h 7356356"/>
              <a:gd name="connsiteX10" fmla="*/ 11219748 w 12195175"/>
              <a:gd name="connsiteY10" fmla="*/ 7355682 h 7356356"/>
              <a:gd name="connsiteX11" fmla="*/ 11219743 w 12195175"/>
              <a:gd name="connsiteY11" fmla="*/ 7355683 h 7356356"/>
              <a:gd name="connsiteX12" fmla="*/ 11219719 w 12195175"/>
              <a:gd name="connsiteY12" fmla="*/ 7355682 h 7356356"/>
              <a:gd name="connsiteX13" fmla="*/ 11048924 w 12195175"/>
              <a:gd name="connsiteY13" fmla="*/ 7355682 h 7356356"/>
              <a:gd name="connsiteX14" fmla="*/ 11032338 w 12195175"/>
              <a:gd name="connsiteY14" fmla="*/ 7356356 h 7356356"/>
              <a:gd name="connsiteX15" fmla="*/ 11029000 w 12195175"/>
              <a:gd name="connsiteY15" fmla="*/ 7355682 h 7356356"/>
              <a:gd name="connsiteX16" fmla="*/ 10701233 w 12195175"/>
              <a:gd name="connsiteY16" fmla="*/ 7355682 h 7356356"/>
              <a:gd name="connsiteX17" fmla="*/ 10584950 w 12195175"/>
              <a:gd name="connsiteY17" fmla="*/ 7239399 h 7356356"/>
              <a:gd name="connsiteX18" fmla="*/ 10584950 w 12195175"/>
              <a:gd name="connsiteY18" fmla="*/ 6970497 h 7356356"/>
              <a:gd name="connsiteX19" fmla="*/ 10585318 w 12195175"/>
              <a:gd name="connsiteY19" fmla="*/ 6972463 h 7356356"/>
              <a:gd name="connsiteX20" fmla="*/ 10584950 w 12195175"/>
              <a:gd name="connsiteY20" fmla="*/ 6959996 h 7356356"/>
              <a:gd name="connsiteX21" fmla="*/ 10584950 w 12195175"/>
              <a:gd name="connsiteY21" fmla="*/ 6970497 h 7356356"/>
              <a:gd name="connsiteX22" fmla="*/ 10579238 w 12195175"/>
              <a:gd name="connsiteY22" fmla="*/ 6939973 h 7356356"/>
              <a:gd name="connsiteX23" fmla="*/ 10566015 w 12195175"/>
              <a:gd name="connsiteY23" fmla="*/ 6909269 h 7356356"/>
              <a:gd name="connsiteX24" fmla="*/ 10514853 w 12195175"/>
              <a:gd name="connsiteY24" fmla="*/ 6867139 h 7356356"/>
              <a:gd name="connsiteX25" fmla="*/ 10469596 w 12195175"/>
              <a:gd name="connsiteY25" fmla="*/ 6858002 h 7356356"/>
              <a:gd name="connsiteX26" fmla="*/ 193675 w 12195175"/>
              <a:gd name="connsiteY26" fmla="*/ 6858001 h 7356356"/>
              <a:gd name="connsiteX27" fmla="*/ 0 w 12195175"/>
              <a:gd name="connsiteY27" fmla="*/ 6858001 h 7356356"/>
              <a:gd name="connsiteX28" fmla="*/ 0 w 12195175"/>
              <a:gd name="connsiteY28" fmla="*/ 1 h 7356356"/>
              <a:gd name="connsiteX29" fmla="*/ 193675 w 12195175"/>
              <a:gd name="connsiteY29" fmla="*/ 1 h 735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5175" h="7356356">
                <a:moveTo>
                  <a:pt x="193675" y="0"/>
                </a:moveTo>
                <a:lnTo>
                  <a:pt x="12195175" y="0"/>
                </a:lnTo>
                <a:lnTo>
                  <a:pt x="12195175" y="6858214"/>
                </a:lnTo>
                <a:lnTo>
                  <a:pt x="11782485" y="6858675"/>
                </a:lnTo>
                <a:lnTo>
                  <a:pt x="11737228" y="6867812"/>
                </a:lnTo>
                <a:cubicBezTo>
                  <a:pt x="11695492" y="6885465"/>
                  <a:pt x="11666207" y="6926791"/>
                  <a:pt x="11666207" y="6974957"/>
                </a:cubicBezTo>
                <a:lnTo>
                  <a:pt x="11666207" y="7240072"/>
                </a:lnTo>
                <a:lnTo>
                  <a:pt x="11664677" y="7240750"/>
                </a:lnTo>
                <a:lnTo>
                  <a:pt x="11655812" y="7284661"/>
                </a:lnTo>
                <a:cubicBezTo>
                  <a:pt x="11638159" y="7326397"/>
                  <a:pt x="11596833" y="7355682"/>
                  <a:pt x="11548667" y="7355682"/>
                </a:cubicBezTo>
                <a:lnTo>
                  <a:pt x="11219748" y="7355682"/>
                </a:lnTo>
                <a:cubicBezTo>
                  <a:pt x="11219746" y="7355682"/>
                  <a:pt x="11219745" y="7355683"/>
                  <a:pt x="11219743" y="7355683"/>
                </a:cubicBezTo>
                <a:cubicBezTo>
                  <a:pt x="11219735" y="7355683"/>
                  <a:pt x="11219727" y="7355682"/>
                  <a:pt x="11219719" y="7355682"/>
                </a:cubicBezTo>
                <a:lnTo>
                  <a:pt x="11048924" y="7355682"/>
                </a:lnTo>
                <a:lnTo>
                  <a:pt x="11032338" y="7356356"/>
                </a:lnTo>
                <a:lnTo>
                  <a:pt x="11029000" y="7355682"/>
                </a:lnTo>
                <a:lnTo>
                  <a:pt x="10701233" y="7355682"/>
                </a:lnTo>
                <a:cubicBezTo>
                  <a:pt x="10637012" y="7355682"/>
                  <a:pt x="10584950" y="7303620"/>
                  <a:pt x="10584950" y="7239399"/>
                </a:cubicBezTo>
                <a:lnTo>
                  <a:pt x="10584950" y="6970497"/>
                </a:lnTo>
                <a:cubicBezTo>
                  <a:pt x="10585073" y="6971152"/>
                  <a:pt x="10585195" y="6971808"/>
                  <a:pt x="10585318" y="6972463"/>
                </a:cubicBezTo>
                <a:cubicBezTo>
                  <a:pt x="10585195" y="6973070"/>
                  <a:pt x="10585073" y="6959389"/>
                  <a:pt x="10584950" y="6959996"/>
                </a:cubicBezTo>
                <a:lnTo>
                  <a:pt x="10584950" y="6970497"/>
                </a:lnTo>
                <a:lnTo>
                  <a:pt x="10579238" y="6939973"/>
                </a:lnTo>
                <a:cubicBezTo>
                  <a:pt x="10577212" y="6929143"/>
                  <a:pt x="10573995" y="6918611"/>
                  <a:pt x="10566015" y="6909269"/>
                </a:cubicBezTo>
                <a:cubicBezTo>
                  <a:pt x="10553476" y="6890710"/>
                  <a:pt x="10535721" y="6875966"/>
                  <a:pt x="10514853" y="6867139"/>
                </a:cubicBezTo>
                <a:lnTo>
                  <a:pt x="10469596" y="6858002"/>
                </a:lnTo>
                <a:lnTo>
                  <a:pt x="193675" y="6858001"/>
                </a:lnTo>
                <a:lnTo>
                  <a:pt x="0" y="6858001"/>
                </a:lnTo>
                <a:lnTo>
                  <a:pt x="0" y="1"/>
                </a:lnTo>
                <a:lnTo>
                  <a:pt x="193675" y="1"/>
                </a:lnTo>
                <a:close/>
              </a:path>
            </a:pathLst>
          </a:cu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wrap="square" tIns="7020000" rIns="1980000" bIns="0" anchor="ctr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i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2451633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Title slide + symbol #1</a:t>
            </a:r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0514EAD4-F3E3-E0C2-1434-92FAD7E6BE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12190413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5000"/>
                </a:schemeClr>
              </a:gs>
              <a:gs pos="76000">
                <a:schemeClr val="tx1">
                  <a:alpha val="0"/>
                </a:schemeClr>
              </a:gs>
            </a:gsLst>
            <a:lin ang="13500000" scaled="1"/>
            <a:tileRect/>
          </a:gra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04F4E0D4-E8D4-F1A4-0156-3EE5C69F26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1"/>
            <a:ext cx="12190413" cy="281063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2000"/>
                </a:schemeClr>
              </a:gs>
              <a:gs pos="45000">
                <a:schemeClr val="tx1">
                  <a:alpha val="0"/>
                </a:schemeClr>
              </a:gs>
            </a:gsLst>
            <a:lin ang="2700000" scaled="1"/>
            <a:tileRect/>
          </a:gra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FFA99C8-183A-E43C-368E-ACECB9802C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721115" y="437496"/>
            <a:ext cx="1530269" cy="594428"/>
          </a:xfrm>
          <a:custGeom>
            <a:avLst/>
            <a:gdLst>
              <a:gd name="connsiteX0" fmla="*/ 1037471 w 1530269"/>
              <a:gd name="connsiteY0" fmla="*/ 403429 h 594428"/>
              <a:gd name="connsiteX1" fmla="*/ 985222 w 1530269"/>
              <a:gd name="connsiteY1" fmla="*/ 465090 h 594428"/>
              <a:gd name="connsiteX2" fmla="*/ 1089721 w 1530269"/>
              <a:gd name="connsiteY2" fmla="*/ 465090 h 594428"/>
              <a:gd name="connsiteX3" fmla="*/ 1037471 w 1530269"/>
              <a:gd name="connsiteY3" fmla="*/ 403429 h 594428"/>
              <a:gd name="connsiteX4" fmla="*/ 1039163 w 1530269"/>
              <a:gd name="connsiteY4" fmla="*/ 375982 h 594428"/>
              <a:gd name="connsiteX5" fmla="*/ 1129941 w 1530269"/>
              <a:gd name="connsiteY5" fmla="*/ 472985 h 594428"/>
              <a:gd name="connsiteX6" fmla="*/ 1129941 w 1530269"/>
              <a:gd name="connsiteY6" fmla="*/ 491409 h 594428"/>
              <a:gd name="connsiteX7" fmla="*/ 1129941 w 1530269"/>
              <a:gd name="connsiteY7" fmla="*/ 492913 h 594428"/>
              <a:gd name="connsiteX8" fmla="*/ 983718 w 1530269"/>
              <a:gd name="connsiteY8" fmla="*/ 492913 h 594428"/>
              <a:gd name="connsiteX9" fmla="*/ 1035967 w 1530269"/>
              <a:gd name="connsiteY9" fmla="*/ 565289 h 594428"/>
              <a:gd name="connsiteX10" fmla="*/ 1085210 w 1530269"/>
              <a:gd name="connsiteY10" fmla="*/ 523744 h 594428"/>
              <a:gd name="connsiteX11" fmla="*/ 1126746 w 1530269"/>
              <a:gd name="connsiteY11" fmla="*/ 523744 h 594428"/>
              <a:gd name="connsiteX12" fmla="*/ 1035967 w 1530269"/>
              <a:gd name="connsiteY12" fmla="*/ 593112 h 594428"/>
              <a:gd name="connsiteX13" fmla="*/ 943685 w 1530269"/>
              <a:gd name="connsiteY13" fmla="*/ 486897 h 594428"/>
              <a:gd name="connsiteX14" fmla="*/ 1039163 w 1530269"/>
              <a:gd name="connsiteY14" fmla="*/ 375982 h 594428"/>
              <a:gd name="connsiteX15" fmla="*/ 1482530 w 1530269"/>
              <a:gd name="connsiteY15" fmla="*/ 328232 h 594428"/>
              <a:gd name="connsiteX16" fmla="*/ 1482530 w 1530269"/>
              <a:gd name="connsiteY16" fmla="*/ 383690 h 594428"/>
              <a:gd name="connsiteX17" fmla="*/ 1530269 w 1530269"/>
              <a:gd name="connsiteY17" fmla="*/ 383690 h 594428"/>
              <a:gd name="connsiteX18" fmla="*/ 1530269 w 1530269"/>
              <a:gd name="connsiteY18" fmla="*/ 411324 h 594428"/>
              <a:gd name="connsiteX19" fmla="*/ 1482530 w 1530269"/>
              <a:gd name="connsiteY19" fmla="*/ 411324 h 594428"/>
              <a:gd name="connsiteX20" fmla="*/ 1482530 w 1530269"/>
              <a:gd name="connsiteY20" fmla="*/ 543482 h 594428"/>
              <a:gd name="connsiteX21" fmla="*/ 1507152 w 1530269"/>
              <a:gd name="connsiteY21" fmla="*/ 565101 h 594428"/>
              <a:gd name="connsiteX22" fmla="*/ 1527074 w 1530269"/>
              <a:gd name="connsiteY22" fmla="*/ 562093 h 594428"/>
              <a:gd name="connsiteX23" fmla="*/ 1527074 w 1530269"/>
              <a:gd name="connsiteY23" fmla="*/ 591420 h 594428"/>
              <a:gd name="connsiteX24" fmla="*/ 1500950 w 1530269"/>
              <a:gd name="connsiteY24" fmla="*/ 594428 h 594428"/>
              <a:gd name="connsiteX25" fmla="*/ 1442497 w 1530269"/>
              <a:gd name="connsiteY25" fmla="*/ 540475 h 594428"/>
              <a:gd name="connsiteX26" fmla="*/ 1442497 w 1530269"/>
              <a:gd name="connsiteY26" fmla="*/ 409632 h 594428"/>
              <a:gd name="connsiteX27" fmla="*/ 1407163 w 1530269"/>
              <a:gd name="connsiteY27" fmla="*/ 409632 h 594428"/>
              <a:gd name="connsiteX28" fmla="*/ 1407163 w 1530269"/>
              <a:gd name="connsiteY28" fmla="*/ 381997 h 594428"/>
              <a:gd name="connsiteX29" fmla="*/ 1444001 w 1530269"/>
              <a:gd name="connsiteY29" fmla="*/ 383690 h 594428"/>
              <a:gd name="connsiteX30" fmla="*/ 1444001 w 1530269"/>
              <a:gd name="connsiteY30" fmla="*/ 340639 h 594428"/>
              <a:gd name="connsiteX31" fmla="*/ 708187 w 1530269"/>
              <a:gd name="connsiteY31" fmla="*/ 326540 h 594428"/>
              <a:gd name="connsiteX32" fmla="*/ 708187 w 1530269"/>
              <a:gd name="connsiteY32" fmla="*/ 551378 h 594428"/>
              <a:gd name="connsiteX33" fmla="*/ 768142 w 1530269"/>
              <a:gd name="connsiteY33" fmla="*/ 551378 h 594428"/>
              <a:gd name="connsiteX34" fmla="*/ 865122 w 1530269"/>
              <a:gd name="connsiteY34" fmla="*/ 438959 h 594428"/>
              <a:gd name="connsiteX35" fmla="*/ 768142 w 1530269"/>
              <a:gd name="connsiteY35" fmla="*/ 326540 h 594428"/>
              <a:gd name="connsiteX36" fmla="*/ 1176176 w 1530269"/>
              <a:gd name="connsiteY36" fmla="*/ 292702 h 594428"/>
              <a:gd name="connsiteX37" fmla="*/ 1214705 w 1530269"/>
              <a:gd name="connsiteY37" fmla="*/ 292702 h 594428"/>
              <a:gd name="connsiteX38" fmla="*/ 1214705 w 1530269"/>
              <a:gd name="connsiteY38" fmla="*/ 586720 h 594428"/>
              <a:gd name="connsiteX39" fmla="*/ 1176176 w 1530269"/>
              <a:gd name="connsiteY39" fmla="*/ 586720 h 594428"/>
              <a:gd name="connsiteX40" fmla="*/ 0 w 1530269"/>
              <a:gd name="connsiteY40" fmla="*/ 292702 h 594428"/>
              <a:gd name="connsiteX41" fmla="*/ 264818 w 1530269"/>
              <a:gd name="connsiteY41" fmla="*/ 292702 h 594428"/>
              <a:gd name="connsiteX42" fmla="*/ 264818 w 1530269"/>
              <a:gd name="connsiteY42" fmla="*/ 349663 h 594428"/>
              <a:gd name="connsiteX43" fmla="*/ 174039 w 1530269"/>
              <a:gd name="connsiteY43" fmla="*/ 349663 h 594428"/>
              <a:gd name="connsiteX44" fmla="*/ 174039 w 1530269"/>
              <a:gd name="connsiteY44" fmla="*/ 586908 h 594428"/>
              <a:gd name="connsiteX45" fmla="*/ 92471 w 1530269"/>
              <a:gd name="connsiteY45" fmla="*/ 586908 h 594428"/>
              <a:gd name="connsiteX46" fmla="*/ 92471 w 1530269"/>
              <a:gd name="connsiteY46" fmla="*/ 349663 h 594428"/>
              <a:gd name="connsiteX47" fmla="*/ 0 w 1530269"/>
              <a:gd name="connsiteY47" fmla="*/ 349663 h 594428"/>
              <a:gd name="connsiteX48" fmla="*/ 503323 w 1530269"/>
              <a:gd name="connsiteY48" fmla="*/ 292514 h 594428"/>
              <a:gd name="connsiteX49" fmla="*/ 584893 w 1530269"/>
              <a:gd name="connsiteY49" fmla="*/ 292514 h 594428"/>
              <a:gd name="connsiteX50" fmla="*/ 584893 w 1530269"/>
              <a:gd name="connsiteY50" fmla="*/ 479001 h 594428"/>
              <a:gd name="connsiteX51" fmla="*/ 444872 w 1530269"/>
              <a:gd name="connsiteY51" fmla="*/ 592924 h 594428"/>
              <a:gd name="connsiteX52" fmla="*/ 304851 w 1530269"/>
              <a:gd name="connsiteY52" fmla="*/ 479001 h 594428"/>
              <a:gd name="connsiteX53" fmla="*/ 304851 w 1530269"/>
              <a:gd name="connsiteY53" fmla="*/ 292702 h 594428"/>
              <a:gd name="connsiteX54" fmla="*/ 386421 w 1530269"/>
              <a:gd name="connsiteY54" fmla="*/ 292702 h 594428"/>
              <a:gd name="connsiteX55" fmla="*/ 386421 w 1530269"/>
              <a:gd name="connsiteY55" fmla="*/ 474490 h 594428"/>
              <a:gd name="connsiteX56" fmla="*/ 444872 w 1530269"/>
              <a:gd name="connsiteY56" fmla="*/ 535963 h 594428"/>
              <a:gd name="connsiteX57" fmla="*/ 503323 w 1530269"/>
              <a:gd name="connsiteY57" fmla="*/ 474301 h 594428"/>
              <a:gd name="connsiteX58" fmla="*/ 666650 w 1530269"/>
              <a:gd name="connsiteY58" fmla="*/ 291386 h 594428"/>
              <a:gd name="connsiteX59" fmla="*/ 768329 w 1530269"/>
              <a:gd name="connsiteY59" fmla="*/ 291386 h 594428"/>
              <a:gd name="connsiteX60" fmla="*/ 906847 w 1530269"/>
              <a:gd name="connsiteY60" fmla="*/ 439148 h 594428"/>
              <a:gd name="connsiteX61" fmla="*/ 768329 w 1530269"/>
              <a:gd name="connsiteY61" fmla="*/ 586908 h 594428"/>
              <a:gd name="connsiteX62" fmla="*/ 666650 w 1530269"/>
              <a:gd name="connsiteY62" fmla="*/ 586908 h 594428"/>
              <a:gd name="connsiteX63" fmla="*/ 1363936 w 1530269"/>
              <a:gd name="connsiteY63" fmla="*/ 285183 h 594428"/>
              <a:gd name="connsiteX64" fmla="*/ 1391564 w 1530269"/>
              <a:gd name="connsiteY64" fmla="*/ 289883 h 594428"/>
              <a:gd name="connsiteX65" fmla="*/ 1391564 w 1530269"/>
              <a:gd name="connsiteY65" fmla="*/ 322218 h 594428"/>
              <a:gd name="connsiteX66" fmla="*/ 1371642 w 1530269"/>
              <a:gd name="connsiteY66" fmla="*/ 320714 h 594428"/>
              <a:gd name="connsiteX67" fmla="*/ 1337811 w 1530269"/>
              <a:gd name="connsiteY67" fmla="*/ 348349 h 594428"/>
              <a:gd name="connsiteX68" fmla="*/ 1337811 w 1530269"/>
              <a:gd name="connsiteY68" fmla="*/ 380682 h 594428"/>
              <a:gd name="connsiteX69" fmla="*/ 1385550 w 1530269"/>
              <a:gd name="connsiteY69" fmla="*/ 380682 h 594428"/>
              <a:gd name="connsiteX70" fmla="*/ 1385550 w 1530269"/>
              <a:gd name="connsiteY70" fmla="*/ 408318 h 594428"/>
              <a:gd name="connsiteX71" fmla="*/ 1337811 w 1530269"/>
              <a:gd name="connsiteY71" fmla="*/ 408318 h 594428"/>
              <a:gd name="connsiteX72" fmla="*/ 1337811 w 1530269"/>
              <a:gd name="connsiteY72" fmla="*/ 586909 h 594428"/>
              <a:gd name="connsiteX73" fmla="*/ 1299282 w 1530269"/>
              <a:gd name="connsiteY73" fmla="*/ 586909 h 594428"/>
              <a:gd name="connsiteX74" fmla="*/ 1299282 w 1530269"/>
              <a:gd name="connsiteY74" fmla="*/ 408318 h 594428"/>
              <a:gd name="connsiteX75" fmla="*/ 1259249 w 1530269"/>
              <a:gd name="connsiteY75" fmla="*/ 408318 h 594428"/>
              <a:gd name="connsiteX76" fmla="*/ 1259249 w 1530269"/>
              <a:gd name="connsiteY76" fmla="*/ 380682 h 594428"/>
              <a:gd name="connsiteX77" fmla="*/ 1299282 w 1530269"/>
              <a:gd name="connsiteY77" fmla="*/ 380682 h 594428"/>
              <a:gd name="connsiteX78" fmla="*/ 1299282 w 1530269"/>
              <a:gd name="connsiteY78" fmla="*/ 342144 h 594428"/>
              <a:gd name="connsiteX79" fmla="*/ 1363936 w 1530269"/>
              <a:gd name="connsiteY79" fmla="*/ 285183 h 594428"/>
              <a:gd name="connsiteX80" fmla="*/ 357289 w 1530269"/>
              <a:gd name="connsiteY80" fmla="*/ 0 h 594428"/>
              <a:gd name="connsiteX81" fmla="*/ 357289 w 1530269"/>
              <a:gd name="connsiteY81" fmla="*/ 15415 h 594428"/>
              <a:gd name="connsiteX82" fmla="*/ 247902 w 1530269"/>
              <a:gd name="connsiteY82" fmla="*/ 124826 h 594428"/>
              <a:gd name="connsiteX83" fmla="*/ 287935 w 1530269"/>
              <a:gd name="connsiteY83" fmla="*/ 149452 h 594428"/>
              <a:gd name="connsiteX84" fmla="*/ 318947 w 1530269"/>
              <a:gd name="connsiteY84" fmla="*/ 131030 h 594428"/>
              <a:gd name="connsiteX85" fmla="*/ 326653 w 1530269"/>
              <a:gd name="connsiteY85" fmla="*/ 126330 h 594428"/>
              <a:gd name="connsiteX86" fmla="*/ 326653 w 1530269"/>
              <a:gd name="connsiteY86" fmla="*/ 135541 h 594428"/>
              <a:gd name="connsiteX87" fmla="*/ 184940 w 1530269"/>
              <a:gd name="connsiteY87" fmla="*/ 274091 h 594428"/>
              <a:gd name="connsiteX88" fmla="*/ 174227 w 1530269"/>
              <a:gd name="connsiteY88" fmla="*/ 274091 h 594428"/>
              <a:gd name="connsiteX89" fmla="*/ 194150 w 1530269"/>
              <a:gd name="connsiteY89" fmla="*/ 261684 h 594428"/>
              <a:gd name="connsiteX90" fmla="*/ 234183 w 1530269"/>
              <a:gd name="connsiteY90" fmla="*/ 186299 h 594428"/>
              <a:gd name="connsiteX91" fmla="*/ 234183 w 1530269"/>
              <a:gd name="connsiteY91" fmla="*/ 173892 h 594428"/>
              <a:gd name="connsiteX92" fmla="*/ 227980 w 1530269"/>
              <a:gd name="connsiteY92" fmla="*/ 181600 h 594428"/>
              <a:gd name="connsiteX93" fmla="*/ 168025 w 1530269"/>
              <a:gd name="connsiteY93" fmla="*/ 194007 h 594428"/>
              <a:gd name="connsiteX94" fmla="*/ 200352 w 1530269"/>
              <a:gd name="connsiteY94" fmla="*/ 116930 h 594428"/>
              <a:gd name="connsiteX95" fmla="*/ 200352 w 1530269"/>
              <a:gd name="connsiteY95" fmla="*/ 109222 h 594428"/>
              <a:gd name="connsiteX96" fmla="*/ 191142 w 1530269"/>
              <a:gd name="connsiteY96" fmla="*/ 116930 h 594428"/>
              <a:gd name="connsiteX97" fmla="*/ 95665 w 1530269"/>
              <a:gd name="connsiteY97" fmla="*/ 235553 h 594428"/>
              <a:gd name="connsiteX98" fmla="*/ 92658 w 1530269"/>
              <a:gd name="connsiteY98" fmla="*/ 257172 h 594428"/>
              <a:gd name="connsiteX99" fmla="*/ 84952 w 1530269"/>
              <a:gd name="connsiteY99" fmla="*/ 235553 h 594428"/>
              <a:gd name="connsiteX100" fmla="*/ 192646 w 1530269"/>
              <a:gd name="connsiteY100" fmla="*/ 72376 h 594428"/>
              <a:gd name="connsiteX101" fmla="*/ 349583 w 1530269"/>
              <a:gd name="connsiteY101" fmla="*/ 10716 h 594428"/>
              <a:gd name="connsiteX102" fmla="*/ 357289 w 1530269"/>
              <a:gd name="connsiteY102" fmla="*/ 0 h 594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530269" h="594428">
                <a:moveTo>
                  <a:pt x="1037471" y="403429"/>
                </a:moveTo>
                <a:cubicBezTo>
                  <a:pt x="1005144" y="403429"/>
                  <a:pt x="985222" y="432755"/>
                  <a:pt x="985222" y="465090"/>
                </a:cubicBezTo>
                <a:lnTo>
                  <a:pt x="1089721" y="465090"/>
                </a:lnTo>
                <a:cubicBezTo>
                  <a:pt x="1089721" y="429560"/>
                  <a:pt x="1074496" y="403429"/>
                  <a:pt x="1037471" y="403429"/>
                </a:cubicBezTo>
                <a:close/>
                <a:moveTo>
                  <a:pt x="1039163" y="375982"/>
                </a:moveTo>
                <a:cubicBezTo>
                  <a:pt x="1097614" y="375982"/>
                  <a:pt x="1129941" y="416025"/>
                  <a:pt x="1129941" y="472985"/>
                </a:cubicBezTo>
                <a:lnTo>
                  <a:pt x="1129941" y="491409"/>
                </a:lnTo>
                <a:lnTo>
                  <a:pt x="1129941" y="492913"/>
                </a:lnTo>
                <a:lnTo>
                  <a:pt x="983718" y="492913"/>
                </a:lnTo>
                <a:cubicBezTo>
                  <a:pt x="983718" y="529947"/>
                  <a:pt x="995934" y="565289"/>
                  <a:pt x="1035967" y="565289"/>
                </a:cubicBezTo>
                <a:cubicBezTo>
                  <a:pt x="1065287" y="565289"/>
                  <a:pt x="1080511" y="553070"/>
                  <a:pt x="1085210" y="523744"/>
                </a:cubicBezTo>
                <a:lnTo>
                  <a:pt x="1126746" y="523744"/>
                </a:lnTo>
                <a:cubicBezTo>
                  <a:pt x="1120731" y="569989"/>
                  <a:pt x="1085210" y="593112"/>
                  <a:pt x="1035967" y="593112"/>
                </a:cubicBezTo>
                <a:cubicBezTo>
                  <a:pt x="969809" y="593112"/>
                  <a:pt x="943685" y="547055"/>
                  <a:pt x="943685" y="486897"/>
                </a:cubicBezTo>
                <a:cubicBezTo>
                  <a:pt x="943685" y="426739"/>
                  <a:pt x="974508" y="375982"/>
                  <a:pt x="1039163" y="375982"/>
                </a:cubicBezTo>
                <a:close/>
                <a:moveTo>
                  <a:pt x="1482530" y="328232"/>
                </a:moveTo>
                <a:lnTo>
                  <a:pt x="1482530" y="383690"/>
                </a:lnTo>
                <a:lnTo>
                  <a:pt x="1530269" y="383690"/>
                </a:lnTo>
                <a:lnTo>
                  <a:pt x="1530269" y="411324"/>
                </a:lnTo>
                <a:lnTo>
                  <a:pt x="1482530" y="411324"/>
                </a:lnTo>
                <a:lnTo>
                  <a:pt x="1482530" y="543482"/>
                </a:lnTo>
                <a:cubicBezTo>
                  <a:pt x="1482530" y="557393"/>
                  <a:pt x="1493244" y="565101"/>
                  <a:pt x="1507152" y="565101"/>
                </a:cubicBezTo>
                <a:cubicBezTo>
                  <a:pt x="1513166" y="565101"/>
                  <a:pt x="1520872" y="563597"/>
                  <a:pt x="1527074" y="562093"/>
                </a:cubicBezTo>
                <a:lnTo>
                  <a:pt x="1527074" y="591420"/>
                </a:lnTo>
                <a:cubicBezTo>
                  <a:pt x="1517865" y="592924"/>
                  <a:pt x="1510158" y="594428"/>
                  <a:pt x="1500950" y="594428"/>
                </a:cubicBezTo>
                <a:cubicBezTo>
                  <a:pt x="1442497" y="594428"/>
                  <a:pt x="1442497" y="568109"/>
                  <a:pt x="1442497" y="540475"/>
                </a:cubicBezTo>
                <a:lnTo>
                  <a:pt x="1442497" y="409632"/>
                </a:lnTo>
                <a:lnTo>
                  <a:pt x="1407163" y="409632"/>
                </a:lnTo>
                <a:lnTo>
                  <a:pt x="1407163" y="381997"/>
                </a:lnTo>
                <a:lnTo>
                  <a:pt x="1444001" y="383690"/>
                </a:lnTo>
                <a:lnTo>
                  <a:pt x="1444001" y="340639"/>
                </a:lnTo>
                <a:close/>
                <a:moveTo>
                  <a:pt x="708187" y="326540"/>
                </a:moveTo>
                <a:cubicBezTo>
                  <a:pt x="708187" y="326540"/>
                  <a:pt x="708187" y="551378"/>
                  <a:pt x="708187" y="551378"/>
                </a:cubicBezTo>
                <a:lnTo>
                  <a:pt x="768142" y="551378"/>
                </a:lnTo>
                <a:cubicBezTo>
                  <a:pt x="837494" y="551378"/>
                  <a:pt x="865122" y="500621"/>
                  <a:pt x="865122" y="438959"/>
                </a:cubicBezTo>
                <a:cubicBezTo>
                  <a:pt x="865122" y="377298"/>
                  <a:pt x="835803" y="326540"/>
                  <a:pt x="768142" y="326540"/>
                </a:cubicBezTo>
                <a:close/>
                <a:moveTo>
                  <a:pt x="1176176" y="292702"/>
                </a:moveTo>
                <a:lnTo>
                  <a:pt x="1214705" y="292702"/>
                </a:lnTo>
                <a:lnTo>
                  <a:pt x="1214705" y="586720"/>
                </a:lnTo>
                <a:lnTo>
                  <a:pt x="1176176" y="586720"/>
                </a:lnTo>
                <a:close/>
                <a:moveTo>
                  <a:pt x="0" y="292702"/>
                </a:moveTo>
                <a:lnTo>
                  <a:pt x="264818" y="292702"/>
                </a:lnTo>
                <a:lnTo>
                  <a:pt x="264818" y="349663"/>
                </a:lnTo>
                <a:lnTo>
                  <a:pt x="174039" y="349663"/>
                </a:lnTo>
                <a:lnTo>
                  <a:pt x="174039" y="586908"/>
                </a:lnTo>
                <a:lnTo>
                  <a:pt x="92471" y="586908"/>
                </a:lnTo>
                <a:lnTo>
                  <a:pt x="92471" y="349663"/>
                </a:lnTo>
                <a:lnTo>
                  <a:pt x="0" y="349663"/>
                </a:lnTo>
                <a:close/>
                <a:moveTo>
                  <a:pt x="503323" y="292514"/>
                </a:moveTo>
                <a:lnTo>
                  <a:pt x="584893" y="292514"/>
                </a:lnTo>
                <a:lnTo>
                  <a:pt x="584893" y="479001"/>
                </a:lnTo>
                <a:cubicBezTo>
                  <a:pt x="583389" y="560589"/>
                  <a:pt x="518736" y="592924"/>
                  <a:pt x="444872" y="592924"/>
                </a:cubicBezTo>
                <a:cubicBezTo>
                  <a:pt x="371008" y="592924"/>
                  <a:pt x="304851" y="560589"/>
                  <a:pt x="304851" y="479001"/>
                </a:cubicBezTo>
                <a:lnTo>
                  <a:pt x="304851" y="292702"/>
                </a:lnTo>
                <a:lnTo>
                  <a:pt x="386421" y="292702"/>
                </a:lnTo>
                <a:lnTo>
                  <a:pt x="386421" y="474490"/>
                </a:lnTo>
                <a:cubicBezTo>
                  <a:pt x="384917" y="509832"/>
                  <a:pt x="406530" y="535963"/>
                  <a:pt x="444872" y="535963"/>
                </a:cubicBezTo>
                <a:cubicBezTo>
                  <a:pt x="483401" y="535963"/>
                  <a:pt x="503323" y="509832"/>
                  <a:pt x="503323" y="474301"/>
                </a:cubicBezTo>
                <a:close/>
                <a:moveTo>
                  <a:pt x="666650" y="291386"/>
                </a:moveTo>
                <a:lnTo>
                  <a:pt x="768329" y="291386"/>
                </a:lnTo>
                <a:cubicBezTo>
                  <a:pt x="892938" y="291386"/>
                  <a:pt x="906847" y="399105"/>
                  <a:pt x="906847" y="439148"/>
                </a:cubicBezTo>
                <a:cubicBezTo>
                  <a:pt x="906847" y="480693"/>
                  <a:pt x="894631" y="586908"/>
                  <a:pt x="768329" y="586908"/>
                </a:cubicBezTo>
                <a:lnTo>
                  <a:pt x="666650" y="586908"/>
                </a:lnTo>
                <a:close/>
                <a:moveTo>
                  <a:pt x="1363936" y="285183"/>
                </a:moveTo>
                <a:cubicBezTo>
                  <a:pt x="1373146" y="285183"/>
                  <a:pt x="1382355" y="288379"/>
                  <a:pt x="1391564" y="289883"/>
                </a:cubicBezTo>
                <a:lnTo>
                  <a:pt x="1391564" y="322218"/>
                </a:lnTo>
                <a:cubicBezTo>
                  <a:pt x="1384047" y="322218"/>
                  <a:pt x="1377844" y="320714"/>
                  <a:pt x="1371642" y="320714"/>
                </a:cubicBezTo>
                <a:cubicBezTo>
                  <a:pt x="1348525" y="320714"/>
                  <a:pt x="1337811" y="325226"/>
                  <a:pt x="1337811" y="348349"/>
                </a:cubicBezTo>
                <a:lnTo>
                  <a:pt x="1337811" y="380682"/>
                </a:lnTo>
                <a:lnTo>
                  <a:pt x="1385550" y="380682"/>
                </a:lnTo>
                <a:lnTo>
                  <a:pt x="1385550" y="408318"/>
                </a:lnTo>
                <a:lnTo>
                  <a:pt x="1337811" y="408318"/>
                </a:lnTo>
                <a:lnTo>
                  <a:pt x="1337811" y="586909"/>
                </a:lnTo>
                <a:lnTo>
                  <a:pt x="1299282" y="586909"/>
                </a:lnTo>
                <a:lnTo>
                  <a:pt x="1299282" y="408318"/>
                </a:lnTo>
                <a:lnTo>
                  <a:pt x="1259249" y="408318"/>
                </a:lnTo>
                <a:lnTo>
                  <a:pt x="1259249" y="380682"/>
                </a:lnTo>
                <a:lnTo>
                  <a:pt x="1299282" y="380682"/>
                </a:lnTo>
                <a:lnTo>
                  <a:pt x="1299282" y="342144"/>
                </a:lnTo>
                <a:cubicBezTo>
                  <a:pt x="1299282" y="303606"/>
                  <a:pt x="1326910" y="285183"/>
                  <a:pt x="1363936" y="285183"/>
                </a:cubicBezTo>
                <a:close/>
                <a:moveTo>
                  <a:pt x="357289" y="0"/>
                </a:moveTo>
                <a:cubicBezTo>
                  <a:pt x="360296" y="0"/>
                  <a:pt x="360296" y="6204"/>
                  <a:pt x="357289" y="15415"/>
                </a:cubicBezTo>
                <a:cubicBezTo>
                  <a:pt x="343380" y="50946"/>
                  <a:pt x="247902" y="84784"/>
                  <a:pt x="247902" y="124826"/>
                </a:cubicBezTo>
                <a:cubicBezTo>
                  <a:pt x="247902" y="150956"/>
                  <a:pt x="268013" y="155656"/>
                  <a:pt x="287935" y="149452"/>
                </a:cubicBezTo>
                <a:cubicBezTo>
                  <a:pt x="298649" y="144941"/>
                  <a:pt x="307859" y="138738"/>
                  <a:pt x="318947" y="131030"/>
                </a:cubicBezTo>
                <a:cubicBezTo>
                  <a:pt x="321955" y="127834"/>
                  <a:pt x="325150" y="124826"/>
                  <a:pt x="326653" y="126330"/>
                </a:cubicBezTo>
                <a:cubicBezTo>
                  <a:pt x="328157" y="127834"/>
                  <a:pt x="328157" y="132534"/>
                  <a:pt x="326653" y="135541"/>
                </a:cubicBezTo>
                <a:cubicBezTo>
                  <a:pt x="311241" y="189307"/>
                  <a:pt x="254293" y="269391"/>
                  <a:pt x="184940" y="274091"/>
                </a:cubicBezTo>
                <a:cubicBezTo>
                  <a:pt x="180430" y="275595"/>
                  <a:pt x="174227" y="275595"/>
                  <a:pt x="174227" y="274091"/>
                </a:cubicBezTo>
                <a:cubicBezTo>
                  <a:pt x="172535" y="269391"/>
                  <a:pt x="186444" y="267887"/>
                  <a:pt x="194150" y="261684"/>
                </a:cubicBezTo>
                <a:cubicBezTo>
                  <a:pt x="220274" y="241756"/>
                  <a:pt x="227980" y="221641"/>
                  <a:pt x="234183" y="186299"/>
                </a:cubicBezTo>
                <a:cubicBezTo>
                  <a:pt x="235686" y="180096"/>
                  <a:pt x="235686" y="173892"/>
                  <a:pt x="234183" y="173892"/>
                </a:cubicBezTo>
                <a:cubicBezTo>
                  <a:pt x="232679" y="172388"/>
                  <a:pt x="230988" y="176900"/>
                  <a:pt x="227980" y="181600"/>
                </a:cubicBezTo>
                <a:cubicBezTo>
                  <a:pt x="217268" y="201715"/>
                  <a:pt x="180430" y="224837"/>
                  <a:pt x="168025" y="194007"/>
                </a:cubicBezTo>
                <a:cubicBezTo>
                  <a:pt x="158815" y="170884"/>
                  <a:pt x="192646" y="149265"/>
                  <a:pt x="200352" y="116930"/>
                </a:cubicBezTo>
                <a:cubicBezTo>
                  <a:pt x="200352" y="112230"/>
                  <a:pt x="200352" y="110726"/>
                  <a:pt x="200352" y="109222"/>
                </a:cubicBezTo>
                <a:cubicBezTo>
                  <a:pt x="198848" y="106215"/>
                  <a:pt x="194150" y="112230"/>
                  <a:pt x="191142" y="116930"/>
                </a:cubicBezTo>
                <a:cubicBezTo>
                  <a:pt x="166521" y="156972"/>
                  <a:pt x="95665" y="173892"/>
                  <a:pt x="95665" y="235553"/>
                </a:cubicBezTo>
                <a:cubicBezTo>
                  <a:pt x="95665" y="247960"/>
                  <a:pt x="95665" y="257172"/>
                  <a:pt x="92658" y="257172"/>
                </a:cubicBezTo>
                <a:cubicBezTo>
                  <a:pt x="89651" y="257172"/>
                  <a:pt x="86456" y="240252"/>
                  <a:pt x="84952" y="235553"/>
                </a:cubicBezTo>
                <a:cubicBezTo>
                  <a:pt x="61835" y="134038"/>
                  <a:pt x="158815" y="87792"/>
                  <a:pt x="192646" y="72376"/>
                </a:cubicBezTo>
                <a:cubicBezTo>
                  <a:pt x="243392" y="50757"/>
                  <a:pt x="309550" y="50757"/>
                  <a:pt x="349583" y="10716"/>
                </a:cubicBezTo>
                <a:cubicBezTo>
                  <a:pt x="357289" y="4700"/>
                  <a:pt x="354281" y="0"/>
                  <a:pt x="357289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122BC7-F646-7ABE-AEA6-34174E1E9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3950387"/>
            <a:ext cx="10752137" cy="1333698"/>
          </a:xfrm>
        </p:spPr>
        <p:txBody>
          <a:bodyPr wrap="square" anchor="b" anchorCtr="0">
            <a:spAutoFit/>
          </a:bodyPr>
          <a:lstStyle>
            <a:lvl1pPr marL="0" indent="0" algn="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Title slide</a:t>
            </a:r>
            <a:br>
              <a:rPr lang="en-GB" noProof="0" dirty="0"/>
            </a:br>
            <a:r>
              <a:rPr lang="en-GB" noProof="0" dirty="0"/>
              <a:t>max. 2 lines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CC0F79F-5B45-CF11-7FFE-D7A815731C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5404234"/>
            <a:ext cx="10763113" cy="332399"/>
          </a:xfrm>
        </p:spPr>
        <p:txBody>
          <a:bodyPr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Subtitle | Name speaker</a:t>
            </a:r>
          </a:p>
        </p:txBody>
      </p:sp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599862F7-F626-8DED-B1FF-873CD0CF69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2"/>
          </p:nvPr>
        </p:nvSpPr>
        <p:spPr>
          <a:xfrm>
            <a:off x="10705040" y="5813671"/>
            <a:ext cx="766235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B97AA5C0-F821-4F0B-94CB-1F17601F9A99}" type="datetime1">
              <a:rPr lang="nl-NL" smtClean="0"/>
              <a:t>31-10-2024</a:t>
            </a:fld>
            <a:endParaRPr lang="en-GB" dirty="0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EECAB3B4-F35E-4D76-EA02-3E3649BBBFB6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BEEDD29A-610A-2273-DABA-FB9222A95C16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983C36C1-CB1D-CA25-3A0B-2A93FFC1400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B807AA7-4FEF-2FA2-8244-CCF559CE17B4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BD25B71F-B7E0-A828-1605-117F45FD6871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F74D02B5-3EDD-BCCC-85E3-F8F9D83A419B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FF7C3A32-4E04-3F4B-2255-58425429A0BB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096E48C5-FCBE-F9B5-DB3F-2B3794E4200B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D59F427-0491-2FF6-C975-47AA945B3F4C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B62651C2-FFE8-C32B-F6A6-10FD8545AB71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0828F416-7653-F035-68A7-C756998CCC3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A626F59F-1EC5-5F5C-20A9-1F1F000D8FA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0" name="Groep 59">
                <a:extLst>
                  <a:ext uri="{FF2B5EF4-FFF2-40B4-BE49-F238E27FC236}">
                    <a16:creationId xmlns:a16="http://schemas.microsoft.com/office/drawing/2014/main" id="{446B6E35-FC26-962A-39C5-80CD8D3C6E7C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3" name="Rechthoek: afgeronde hoeken 72">
                  <a:extLst>
                    <a:ext uri="{FF2B5EF4-FFF2-40B4-BE49-F238E27FC236}">
                      <a16:creationId xmlns:a16="http://schemas.microsoft.com/office/drawing/2014/main" id="{ACB7A385-B183-4326-1A00-0AD7A41B1A5C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D16D9054-FD2E-DC72-A214-434738C9D72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hthoek 74">
                  <a:extLst>
                    <a:ext uri="{FF2B5EF4-FFF2-40B4-BE49-F238E27FC236}">
                      <a16:creationId xmlns:a16="http://schemas.microsoft.com/office/drawing/2014/main" id="{9092F5D3-6F6F-4F0B-07B6-60C016D73AC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" name="Rechthoek 75">
                  <a:extLst>
                    <a:ext uri="{FF2B5EF4-FFF2-40B4-BE49-F238E27FC236}">
                      <a16:creationId xmlns:a16="http://schemas.microsoft.com/office/drawing/2014/main" id="{2272072D-8ACD-BC7F-D64E-5E9D4085A12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7" name="Rechthoek 76">
                  <a:extLst>
                    <a:ext uri="{FF2B5EF4-FFF2-40B4-BE49-F238E27FC236}">
                      <a16:creationId xmlns:a16="http://schemas.microsoft.com/office/drawing/2014/main" id="{5B4AA6B3-50E1-6F76-4492-5AAEA7B1736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9194345A-B2FF-21F4-4DAF-8ADB5D4CA3D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1" name="Groep 60">
                <a:extLst>
                  <a:ext uri="{FF2B5EF4-FFF2-40B4-BE49-F238E27FC236}">
                    <a16:creationId xmlns:a16="http://schemas.microsoft.com/office/drawing/2014/main" id="{41454D04-373D-063D-B7A5-EF14C41832E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5393BBEA-7B06-BCD5-125C-3ED85CBA5EC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67" name="Rechthoek: afgeronde hoeken 66">
                    <a:extLst>
                      <a:ext uri="{FF2B5EF4-FFF2-40B4-BE49-F238E27FC236}">
                        <a16:creationId xmlns:a16="http://schemas.microsoft.com/office/drawing/2014/main" id="{047D567A-7529-80C9-DADB-659330259D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8" name="Rechthoek 67">
                    <a:extLst>
                      <a:ext uri="{FF2B5EF4-FFF2-40B4-BE49-F238E27FC236}">
                        <a16:creationId xmlns:a16="http://schemas.microsoft.com/office/drawing/2014/main" id="{A474F870-9198-7DDF-B53A-2C5624A7CB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 68">
                    <a:extLst>
                      <a:ext uri="{FF2B5EF4-FFF2-40B4-BE49-F238E27FC236}">
                        <a16:creationId xmlns:a16="http://schemas.microsoft.com/office/drawing/2014/main" id="{57133A41-0DA3-EC0D-DD40-EA42F5D511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D1537C7F-4F62-6596-6094-8A741A035A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8306CC10-0569-FF10-1F54-4E13C05BDA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2" name="Rechthoek 71">
                    <a:extLst>
                      <a:ext uri="{FF2B5EF4-FFF2-40B4-BE49-F238E27FC236}">
                        <a16:creationId xmlns:a16="http://schemas.microsoft.com/office/drawing/2014/main" id="{C2AF62CB-396C-4F68-D150-DBDA05B2F4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6" name="Boog 65">
                  <a:extLst>
                    <a:ext uri="{FF2B5EF4-FFF2-40B4-BE49-F238E27FC236}">
                      <a16:creationId xmlns:a16="http://schemas.microsoft.com/office/drawing/2014/main" id="{50FEC18C-99B6-19EA-F922-F2F69EFCBA6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2" name="Tekstvak 61">
                <a:extLst>
                  <a:ext uri="{FF2B5EF4-FFF2-40B4-BE49-F238E27FC236}">
                    <a16:creationId xmlns:a16="http://schemas.microsoft.com/office/drawing/2014/main" id="{EF5B8D53-A898-21DA-48DB-6ABC477D0EF5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63" name="Tekstvak 62">
                <a:extLst>
                  <a:ext uri="{FF2B5EF4-FFF2-40B4-BE49-F238E27FC236}">
                    <a16:creationId xmlns:a16="http://schemas.microsoft.com/office/drawing/2014/main" id="{1C1693CC-39B8-BB97-B642-545DAD343B2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64" name="Vrije vorm: vorm 63">
                <a:extLst>
                  <a:ext uri="{FF2B5EF4-FFF2-40B4-BE49-F238E27FC236}">
                    <a16:creationId xmlns:a16="http://schemas.microsoft.com/office/drawing/2014/main" id="{845D85AC-8785-920C-1D0D-FAA88957B315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E1BEDA66-B84A-32F7-D17D-150E73E65458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A9BFE784-1FA0-37D6-D115-25324CB88520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49" name="ICOON_info">
                <a:extLst>
                  <a:ext uri="{FF2B5EF4-FFF2-40B4-BE49-F238E27FC236}">
                    <a16:creationId xmlns:a16="http://schemas.microsoft.com/office/drawing/2014/main" id="{45F7DA76-D338-637A-1DEA-4A59A9D2F7FC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6" name="Ovaal 55">
                  <a:extLst>
                    <a:ext uri="{FF2B5EF4-FFF2-40B4-BE49-F238E27FC236}">
                      <a16:creationId xmlns:a16="http://schemas.microsoft.com/office/drawing/2014/main" id="{2DDC58D2-1A9E-2038-03B5-91302939A0E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Graphic 163" descr="Informatie">
                  <a:extLst>
                    <a:ext uri="{FF2B5EF4-FFF2-40B4-BE49-F238E27FC236}">
                      <a16:creationId xmlns:a16="http://schemas.microsoft.com/office/drawing/2014/main" id="{0F0F0F4E-5D43-F573-5437-B47B11FD2B17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30D88811-F4D7-89E0-2892-AC45C45D7773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1" name="Inspireren">
                  <a:extLst>
                    <a:ext uri="{FF2B5EF4-FFF2-40B4-BE49-F238E27FC236}">
                      <a16:creationId xmlns:a16="http://schemas.microsoft.com/office/drawing/2014/main" id="{9B19547D-AD50-F756-C53A-A723E8144CCC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3" name="Freeform 12">
                    <a:extLst>
                      <a:ext uri="{FF2B5EF4-FFF2-40B4-BE49-F238E27FC236}">
                        <a16:creationId xmlns:a16="http://schemas.microsoft.com/office/drawing/2014/main" id="{009A88EB-079D-2AA1-7463-C48ED515CF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037FDBCA-6B91-4A43-7157-1C0F4D61AE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5" name="Freeform 14">
                    <a:extLst>
                      <a:ext uri="{FF2B5EF4-FFF2-40B4-BE49-F238E27FC236}">
                        <a16:creationId xmlns:a16="http://schemas.microsoft.com/office/drawing/2014/main" id="{368AB926-9121-77FC-0FF2-0360D97A2E5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2" name="Tekstvak 51">
                  <a:extLst>
                    <a:ext uri="{FF2B5EF4-FFF2-40B4-BE49-F238E27FC236}">
                      <a16:creationId xmlns:a16="http://schemas.microsoft.com/office/drawing/2014/main" id="{648FCBC3-C6A4-CB28-0048-29892B3C4DAF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522A3677-3328-22AE-FCDC-08A6DB1FDB9E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2592A85E-7172-81B9-4829-70B00721B40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A6585353-772C-E3BD-C957-E2328D9A1F3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1BE66F87-2E75-EAB4-0E43-877E7462863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5" name="Rechthoek 44">
                      <a:extLst>
                        <a:ext uri="{FF2B5EF4-FFF2-40B4-BE49-F238E27FC236}">
                          <a16:creationId xmlns:a16="http://schemas.microsoft.com/office/drawing/2014/main" id="{0AC81EED-BDE2-3190-B9E6-25A4E41F7B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hthoek 45">
                      <a:extLst>
                        <a:ext uri="{FF2B5EF4-FFF2-40B4-BE49-F238E27FC236}">
                          <a16:creationId xmlns:a16="http://schemas.microsoft.com/office/drawing/2014/main" id="{B7052F2D-845B-9950-02B8-E8E8FB32A58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Ovaal 46">
                      <a:extLst>
                        <a:ext uri="{FF2B5EF4-FFF2-40B4-BE49-F238E27FC236}">
                          <a16:creationId xmlns:a16="http://schemas.microsoft.com/office/drawing/2014/main" id="{134F6CD2-011B-E629-4423-F68EF8585D6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3" name="Afbeelding 42">
                    <a:extLst>
                      <a:ext uri="{FF2B5EF4-FFF2-40B4-BE49-F238E27FC236}">
                        <a16:creationId xmlns:a16="http://schemas.microsoft.com/office/drawing/2014/main" id="{2F572210-6B19-60EC-3E91-E408CCBBE1C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4" name="Afbeelding 43">
                    <a:extLst>
                      <a:ext uri="{FF2B5EF4-FFF2-40B4-BE49-F238E27FC236}">
                        <a16:creationId xmlns:a16="http://schemas.microsoft.com/office/drawing/2014/main" id="{4518562F-E05C-7ECD-BB55-EAF79CC77E6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F89B134F-4A7E-1FD1-12EB-F27E8F8684D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B702C26F-965D-DB34-8D5E-238B853E08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C21BB75F-AB5E-CF0B-DC79-4294FCA90AB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251652CE-BFD6-9535-C33B-96925F8274F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A30B4A79-9F1C-3801-8227-03388E4766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52EB4C43-B1A7-4983-B738-CABB83F3B36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2CA4F182-D3CB-354B-42E3-D74BC3B6DC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4" name="Gelijkbenige driehoek 33">
                <a:extLst>
                  <a:ext uri="{FF2B5EF4-FFF2-40B4-BE49-F238E27FC236}">
                    <a16:creationId xmlns:a16="http://schemas.microsoft.com/office/drawing/2014/main" id="{DB2406B9-0901-F117-458A-CEE880D8879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5CE16E46-DE55-862F-AB87-3E5095B5A48C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B75F591-B801-DA93-F75A-B46172125E92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D9CCA03E-EE67-9422-6EAE-CF360AB988F6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5AD1B12F-BDDA-12B5-1ABD-9041E12B0DC9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288244E0-7957-0534-BC54-DDD4FB4FD6DF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8" name="Vrije vorm: vorm 27">
                  <a:extLst>
                    <a:ext uri="{FF2B5EF4-FFF2-40B4-BE49-F238E27FC236}">
                      <a16:creationId xmlns:a16="http://schemas.microsoft.com/office/drawing/2014/main" id="{A6D6BBAF-12E5-3B67-B7C3-0F27143D9CE0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D7673D2B-D34C-BC53-529A-FF37A2765F77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0" name="Vrije vorm: vorm 29">
                    <a:extLst>
                      <a:ext uri="{FF2B5EF4-FFF2-40B4-BE49-F238E27FC236}">
                        <a16:creationId xmlns:a16="http://schemas.microsoft.com/office/drawing/2014/main" id="{6DDDDADA-32D7-E622-BFAB-2A40519E914E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1" name="Vrije vorm: vorm 30">
                    <a:extLst>
                      <a:ext uri="{FF2B5EF4-FFF2-40B4-BE49-F238E27FC236}">
                        <a16:creationId xmlns:a16="http://schemas.microsoft.com/office/drawing/2014/main" id="{1257BF55-E61E-D1A4-1848-4B599B7909BA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8B039E6A-42B0-17A3-C7C7-81C8E6DD8E8C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79" name="INSTRUCTION">
            <a:extLst>
              <a:ext uri="{FF2B5EF4-FFF2-40B4-BE49-F238E27FC236}">
                <a16:creationId xmlns:a16="http://schemas.microsoft.com/office/drawing/2014/main" id="{DC3E5831-FE93-EEF5-9BE1-BBAA55FDD35F}"/>
              </a:ext>
            </a:extLst>
          </p:cNvPr>
          <p:cNvGrpSpPr/>
          <p:nvPr userDrawn="1"/>
        </p:nvGrpSpPr>
        <p:grpSpPr>
          <a:xfrm>
            <a:off x="12274716" y="7038001"/>
            <a:ext cx="3695970" cy="1277747"/>
            <a:chOff x="-3889316" y="-1461517"/>
            <a:chExt cx="3695970" cy="1277747"/>
          </a:xfrm>
        </p:grpSpPr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D410CB05-F967-2AD6-3C78-4D9013184424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96C110F2-DB61-F2A0-102E-B96E03C82664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2" name="Gelijkbenige driehoek 81">
              <a:extLst>
                <a:ext uri="{FF2B5EF4-FFF2-40B4-BE49-F238E27FC236}">
                  <a16:creationId xmlns:a16="http://schemas.microsoft.com/office/drawing/2014/main" id="{D9BAAF9A-BD78-26C4-621D-1AC7AA533A0B}"/>
                </a:ext>
              </a:extLst>
            </p:cNvPr>
            <p:cNvSpPr/>
            <p:nvPr userDrawn="1"/>
          </p:nvSpPr>
          <p:spPr>
            <a:xfrm rot="16200000" flipH="1">
              <a:off x="-3925504" y="-1392501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71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M) + text | dark mo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01448C0E-861A-455D-A196-874AFA9BF7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813763" y="1569104"/>
            <a:ext cx="4655999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1800" b="1" cap="none" baseline="0" noProof="0" dirty="0">
                <a:solidFill>
                  <a:schemeClr val="accent1"/>
                </a:solidFill>
                <a:latin typeface="+mj-lt"/>
              </a:rPr>
              <a:t>Image (M) + text | dark mode</a:t>
            </a:r>
            <a:endParaRPr lang="en-GB" sz="1800" b="1" cap="none" baseline="0" noProof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C34231-2E06-4006-81CF-0C195BD4A9EF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4198" y="722454"/>
            <a:ext cx="4655564" cy="323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D67C0CDF-DF54-BAD6-CE34-0D10178A4E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8" hasCustomPrompt="1"/>
          </p:nvPr>
        </p:nvSpPr>
        <p:spPr>
          <a:xfrm>
            <a:off x="0" y="4094329"/>
            <a:ext cx="6096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B3CB0790-E9A2-6E67-239E-AE820D8351A7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0D0967EB-E223-34D4-2249-10A73BE52E0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79F69C09-7A2F-1A24-BFB8-863E0299A153}"/>
                </a:ext>
              </a:extLst>
            </p:cNvPr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0B70B94E-B8A9-0844-3EAF-39B4323CD96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53AE89C-7DD2-2722-222F-2802759266E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3A87F24F-3766-A9A7-A652-345BAE3901A9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6987E0BF-F4A1-F4BE-DB22-FBBE63A949A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49298F2-390B-A97A-565C-8F34EF1BC015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A8A5BF94-5D83-51AC-FDC2-2DB910A1A37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557799C-9801-4304-007C-96B1FF01E304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E2D90C9E-04EF-8D67-84B3-53CC1383B56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3DD6FA7-9241-4BA3-4540-243F4364C3D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560A5EF4-452A-C47D-2279-863919455352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47783FD-8C3F-EF54-35F8-496F499D7C1C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166982D2-48AD-9BA4-3319-F813B2542A6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BCB3AF48-4036-9B93-C659-863E73AF750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1C4368D-F093-00DE-1BE1-F95BF42AAF54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3A0539B-53A7-863E-7727-3D72D9A654D5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03987EA1-C861-55CD-E8E2-6D7ACC325063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CDE361AB-49B7-1154-FD07-DB29075749A5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FEA1A8E2-C1B0-2460-A639-D20A48EDFF7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7C062330-EAB7-E8E0-F35C-19FF4091AC0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53CA71A7-F8A1-DAD8-A043-4F21A68FA9F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3" name="ICOON_info">
              <a:extLst>
                <a:ext uri="{FF2B5EF4-FFF2-40B4-BE49-F238E27FC236}">
                  <a16:creationId xmlns:a16="http://schemas.microsoft.com/office/drawing/2014/main" id="{A8488C99-CCD1-FBDF-54E4-AF96E40B9943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1" name="Ovaal 80">
                <a:extLst>
                  <a:ext uri="{FF2B5EF4-FFF2-40B4-BE49-F238E27FC236}">
                    <a16:creationId xmlns:a16="http://schemas.microsoft.com/office/drawing/2014/main" id="{2A3A9081-BEC9-E5B5-7129-54AF7D9368E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Graphic 163" descr="Informatie">
                <a:extLst>
                  <a:ext uri="{FF2B5EF4-FFF2-40B4-BE49-F238E27FC236}">
                    <a16:creationId xmlns:a16="http://schemas.microsoft.com/office/drawing/2014/main" id="{A1F113C4-2D5A-D3AC-93B3-F3266CF7638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" name="VOORBEELD">
              <a:extLst>
                <a:ext uri="{FF2B5EF4-FFF2-40B4-BE49-F238E27FC236}">
                  <a16:creationId xmlns:a16="http://schemas.microsoft.com/office/drawing/2014/main" id="{F8CD22DD-D7A5-FA1F-3BD0-F0FEB161A09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7CFF1B9-6731-4E47-20A5-733F15F728D4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0674D3E3-3F0D-9932-B6B9-2084671FE8D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C2D49B7A-912C-6A6E-DC7C-6364BD8110C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923F04E5-431F-0F8D-1CAF-F11FF8862B5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D3D5ECED-52F0-C5CB-BFED-0ACB54D374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61447953-2015-7765-D927-347F35C5E2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02BFF810-7117-0409-9B4A-7B720239C3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0988791F-6C4E-1B86-4565-8F1DD98062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>
                    <a:extLst>
                      <a:ext uri="{FF2B5EF4-FFF2-40B4-BE49-F238E27FC236}">
                        <a16:creationId xmlns:a16="http://schemas.microsoft.com/office/drawing/2014/main" id="{1897C869-A269-3382-12FC-D0FE5E6D44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5" name="Pijl: rechts 74">
                  <a:extLst>
                    <a:ext uri="{FF2B5EF4-FFF2-40B4-BE49-F238E27FC236}">
                      <a16:creationId xmlns:a16="http://schemas.microsoft.com/office/drawing/2014/main" id="{5D3B0223-233C-D641-6C13-FE8BCF50C2D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DF77736B-B752-1CE9-763C-B0C017D8F5A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7" name="Groep 66">
                  <a:extLst>
                    <a:ext uri="{FF2B5EF4-FFF2-40B4-BE49-F238E27FC236}">
                      <a16:creationId xmlns:a16="http://schemas.microsoft.com/office/drawing/2014/main" id="{A6BFF0A2-8640-5F97-684B-3295C04318C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E16BCF6-F0CA-AABD-1B33-39B7847074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1CF9CC9D-C773-C17B-99E2-68F5B5B645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09B2F130-5CA3-6D80-8112-2ECF832C52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DA25BA26-07B2-D6A5-6CAF-55CCE6A155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509F34BA-7AD1-6C70-6C2B-F7AE8B33BD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8" name="Pijl: rechts 67">
                  <a:extLst>
                    <a:ext uri="{FF2B5EF4-FFF2-40B4-BE49-F238E27FC236}">
                      <a16:creationId xmlns:a16="http://schemas.microsoft.com/office/drawing/2014/main" id="{6B0B571E-E813-9D46-F48D-0EB352FF657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07A395EA-1852-477B-1718-31EFAE2ED4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" name="Rechte verbindingslijn 45">
                <a:extLst>
                  <a:ext uri="{FF2B5EF4-FFF2-40B4-BE49-F238E27FC236}">
                    <a16:creationId xmlns:a16="http://schemas.microsoft.com/office/drawing/2014/main" id="{D460947E-F1CD-3560-9B3D-E5301F940C4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51BD63C6-A4EE-9CA3-713E-CC89145F674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D7918749-7E05-8E63-9C79-58995FEA5D4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AE092800-9752-10DE-1380-C98658BA5F0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2458EA62-80D9-BBB5-5CAC-6BCABA25168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893B9755-FBF3-27BF-CA88-2911B37A9EF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85839790-4044-2FD7-30F6-4F1096BF5B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CA95C337-FE13-A080-D6B7-6E74A174C9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0B91667B-5197-0AE2-D694-CF6C7BC3DE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FB14D9A9-12B0-2362-D080-8F5365E79D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255F1C33-E8AD-36AE-BFE1-055742CD19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>
                  <a:extLst>
                    <a:ext uri="{FF2B5EF4-FFF2-40B4-BE49-F238E27FC236}">
                      <a16:creationId xmlns:a16="http://schemas.microsoft.com/office/drawing/2014/main" id="{5E0E99D6-9D87-7CB2-A791-C2FA313EA59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5FA02082-572F-A151-7945-4B2695E5CC3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83642C46-A668-9DDC-BF71-EC0AB48193E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7907993A-24D1-E428-D830-F4C02D9A38E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3956F39C-241A-BC04-52FF-E271163FA0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DCA5F7D-B286-44C4-260A-2A963AC315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5257B91C-A464-0BFA-A050-27B697877C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B58843B8-C27D-5005-885E-C6BAC7D91D0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57">
                    <a:extLst>
                      <a:ext uri="{FF2B5EF4-FFF2-40B4-BE49-F238E27FC236}">
                        <a16:creationId xmlns:a16="http://schemas.microsoft.com/office/drawing/2014/main" id="{8C66F9B4-E371-1303-A8DF-B113A961CC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" name="Pijl: rechts 52">
                  <a:extLst>
                    <a:ext uri="{FF2B5EF4-FFF2-40B4-BE49-F238E27FC236}">
                      <a16:creationId xmlns:a16="http://schemas.microsoft.com/office/drawing/2014/main" id="{1A0482B3-492F-AA85-5816-BDFC3FCBA81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3269C9AE-FDFA-31CC-AD4D-5EFB1C3FAF3B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6" name="Inspireren">
                <a:extLst>
                  <a:ext uri="{FF2B5EF4-FFF2-40B4-BE49-F238E27FC236}">
                    <a16:creationId xmlns:a16="http://schemas.microsoft.com/office/drawing/2014/main" id="{D1D88979-146A-E364-FEFB-E326F9D421A7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23936E01-DB74-9D6D-4AEE-DD98EB5B06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3">
                  <a:extLst>
                    <a:ext uri="{FF2B5EF4-FFF2-40B4-BE49-F238E27FC236}">
                      <a16:creationId xmlns:a16="http://schemas.microsoft.com/office/drawing/2014/main" id="{BEE1EFE6-706F-823E-DCE0-B695F6478F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5E9A2E68-C8A1-EEC2-C1CA-C91AFFB0D20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6A79C011-298F-0F16-F82C-B018F20EF05A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3" name="INSTRUCTION">
            <a:extLst>
              <a:ext uri="{FF2B5EF4-FFF2-40B4-BE49-F238E27FC236}">
                <a16:creationId xmlns:a16="http://schemas.microsoft.com/office/drawing/2014/main" id="{E59A1A09-35E5-3877-EB86-D641AA703871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ED43AD59-CC67-C440-9DEC-D9A6FA60D1F8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652756DA-507B-EA7E-9BD3-D085255F6F8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F84BAD5F-B9D1-0410-BAAA-8D46965E3143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81E06180-7D5F-3A7B-281E-09852588488A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7EF1833F-E009-0FB1-E631-29D58ED9BAEA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7A3A73F4-317F-607A-E3BF-76637F5CB696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17320E69-B9D4-27E0-08E5-9917222A3CCD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1127A269-B404-B00E-F76F-36A226866A45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B58EC32E-0982-990B-005F-85E877E691D6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DAA28283-6433-D1D4-AA03-6F048B7B8D34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Rechthoek 131">
                <a:extLst>
                  <a:ext uri="{FF2B5EF4-FFF2-40B4-BE49-F238E27FC236}">
                    <a16:creationId xmlns:a16="http://schemas.microsoft.com/office/drawing/2014/main" id="{ABEB944A-3F29-58A8-C7F4-F7298137C3A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3" name="Groep 132">
                <a:extLst>
                  <a:ext uri="{FF2B5EF4-FFF2-40B4-BE49-F238E27FC236}">
                    <a16:creationId xmlns:a16="http://schemas.microsoft.com/office/drawing/2014/main" id="{664EA9CE-8466-88E0-1C0A-595308AFAC35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6" name="Rechthoek: afgeronde hoeken 145">
                  <a:extLst>
                    <a:ext uri="{FF2B5EF4-FFF2-40B4-BE49-F238E27FC236}">
                      <a16:creationId xmlns:a16="http://schemas.microsoft.com/office/drawing/2014/main" id="{EC93D234-38D5-F7FB-4A9A-F9E3956EA75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7FE4919C-14A5-8B08-C75B-1D4F6C0A1E0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93BE4082-4A8B-AA99-5FB8-53B082AB5AD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EFFF627F-DD41-B6B1-A966-FBDFC836BBB7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F6D7B99-D667-0BCE-A515-4920BD5FAFF4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>
                  <a:extLst>
                    <a:ext uri="{FF2B5EF4-FFF2-40B4-BE49-F238E27FC236}">
                      <a16:creationId xmlns:a16="http://schemas.microsoft.com/office/drawing/2014/main" id="{7E76F207-8706-BC94-0187-AB7DDF81A35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A9C49130-59A0-A866-15C1-D030DBAE6D7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8" name="Groep 137">
                  <a:extLst>
                    <a:ext uri="{FF2B5EF4-FFF2-40B4-BE49-F238E27FC236}">
                      <a16:creationId xmlns:a16="http://schemas.microsoft.com/office/drawing/2014/main" id="{E79F92F1-65A1-9065-74FD-5B1F18E1ACA3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0" name="Rechthoek: afgeronde hoeken 139">
                    <a:extLst>
                      <a:ext uri="{FF2B5EF4-FFF2-40B4-BE49-F238E27FC236}">
                        <a16:creationId xmlns:a16="http://schemas.microsoft.com/office/drawing/2014/main" id="{7BB9B21D-E09E-415F-882D-ABEC192CEA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>
                    <a:extLst>
                      <a:ext uri="{FF2B5EF4-FFF2-40B4-BE49-F238E27FC236}">
                        <a16:creationId xmlns:a16="http://schemas.microsoft.com/office/drawing/2014/main" id="{10BFE924-922C-9444-9D72-0D4405E11C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>
                    <a:extLst>
                      <a:ext uri="{FF2B5EF4-FFF2-40B4-BE49-F238E27FC236}">
                        <a16:creationId xmlns:a16="http://schemas.microsoft.com/office/drawing/2014/main" id="{BD3233A6-F3B6-A69F-451E-45AADF65B3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>
                    <a:extLst>
                      <a:ext uri="{FF2B5EF4-FFF2-40B4-BE49-F238E27FC236}">
                        <a16:creationId xmlns:a16="http://schemas.microsoft.com/office/drawing/2014/main" id="{0844AF91-2F67-0A58-469D-2D6C7C7AA3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24F069BE-69F5-A599-296C-1E3B55F42A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>
                    <a:extLst>
                      <a:ext uri="{FF2B5EF4-FFF2-40B4-BE49-F238E27FC236}">
                        <a16:creationId xmlns:a16="http://schemas.microsoft.com/office/drawing/2014/main" id="{1B8ACD20-69B3-4F05-BEDA-32611ABA68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9" name="Boog 138">
                  <a:extLst>
                    <a:ext uri="{FF2B5EF4-FFF2-40B4-BE49-F238E27FC236}">
                      <a16:creationId xmlns:a16="http://schemas.microsoft.com/office/drawing/2014/main" id="{B21C25B0-6F24-279A-7F67-CB181FE5D761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Tekstvak 134">
                <a:extLst>
                  <a:ext uri="{FF2B5EF4-FFF2-40B4-BE49-F238E27FC236}">
                    <a16:creationId xmlns:a16="http://schemas.microsoft.com/office/drawing/2014/main" id="{25C59919-7EA1-2490-48B6-41BC192A6C2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6" name="Tekstvak 135">
                <a:extLst>
                  <a:ext uri="{FF2B5EF4-FFF2-40B4-BE49-F238E27FC236}">
                    <a16:creationId xmlns:a16="http://schemas.microsoft.com/office/drawing/2014/main" id="{62D87F8A-A270-8A80-1BDE-BE929AFB4C1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7" name="Vrije vorm: vorm 136">
                <a:extLst>
                  <a:ext uri="{FF2B5EF4-FFF2-40B4-BE49-F238E27FC236}">
                    <a16:creationId xmlns:a16="http://schemas.microsoft.com/office/drawing/2014/main" id="{E9F8774D-BC14-F89C-EDB8-E19D411788C5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4A8F8932-6223-C60D-520A-4B3114EFDB97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F3D80750-2189-65AA-92B7-2EDF61880306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2" name="ICOON_info">
                <a:extLst>
                  <a:ext uri="{FF2B5EF4-FFF2-40B4-BE49-F238E27FC236}">
                    <a16:creationId xmlns:a16="http://schemas.microsoft.com/office/drawing/2014/main" id="{8829B19A-8A77-7AC5-814F-BBE40054450C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9" name="Ovaal 128">
                  <a:extLst>
                    <a:ext uri="{FF2B5EF4-FFF2-40B4-BE49-F238E27FC236}">
                      <a16:creationId xmlns:a16="http://schemas.microsoft.com/office/drawing/2014/main" id="{14EDB932-D111-6288-36F8-995765270EB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Graphic 163" descr="Informatie">
                  <a:extLst>
                    <a:ext uri="{FF2B5EF4-FFF2-40B4-BE49-F238E27FC236}">
                      <a16:creationId xmlns:a16="http://schemas.microsoft.com/office/drawing/2014/main" id="{B5C168F7-8D04-C380-74A5-28492954C47E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122">
                <a:extLst>
                  <a:ext uri="{FF2B5EF4-FFF2-40B4-BE49-F238E27FC236}">
                    <a16:creationId xmlns:a16="http://schemas.microsoft.com/office/drawing/2014/main" id="{8A3DF902-CE41-18CF-CC8A-CCF6890FC8A4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4" name="Inspireren">
                  <a:extLst>
                    <a:ext uri="{FF2B5EF4-FFF2-40B4-BE49-F238E27FC236}">
                      <a16:creationId xmlns:a16="http://schemas.microsoft.com/office/drawing/2014/main" id="{81CBAAC2-5BC8-44FD-1599-38A76B61D757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6" name="Freeform 12">
                    <a:extLst>
                      <a:ext uri="{FF2B5EF4-FFF2-40B4-BE49-F238E27FC236}">
                        <a16:creationId xmlns:a16="http://schemas.microsoft.com/office/drawing/2014/main" id="{778ED93C-3689-C216-F5CA-563A6D8ECB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3">
                    <a:extLst>
                      <a:ext uri="{FF2B5EF4-FFF2-40B4-BE49-F238E27FC236}">
                        <a16:creationId xmlns:a16="http://schemas.microsoft.com/office/drawing/2014/main" id="{C60FC464-782C-7087-8393-95EB895245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8" name="Freeform 14">
                    <a:extLst>
                      <a:ext uri="{FF2B5EF4-FFF2-40B4-BE49-F238E27FC236}">
                        <a16:creationId xmlns:a16="http://schemas.microsoft.com/office/drawing/2014/main" id="{9E4C106B-B6A9-C27D-E9F1-9DE9E6890BC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5" name="Tekstvak 124">
                  <a:extLst>
                    <a:ext uri="{FF2B5EF4-FFF2-40B4-BE49-F238E27FC236}">
                      <a16:creationId xmlns:a16="http://schemas.microsoft.com/office/drawing/2014/main" id="{12333633-A5A2-D468-FFAF-6B514C21DE1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4" name="Groep 93">
              <a:extLst>
                <a:ext uri="{FF2B5EF4-FFF2-40B4-BE49-F238E27FC236}">
                  <a16:creationId xmlns:a16="http://schemas.microsoft.com/office/drawing/2014/main" id="{D18A7EE9-BD26-5725-6D29-95B39CAFE309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313D675B-30C2-F0EE-7815-CEE5640E500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8" name="Groep 107">
                  <a:extLst>
                    <a:ext uri="{FF2B5EF4-FFF2-40B4-BE49-F238E27FC236}">
                      <a16:creationId xmlns:a16="http://schemas.microsoft.com/office/drawing/2014/main" id="{53781D7D-CE0B-E442-EAC7-D7F8F40BE55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5" name="Groep 114">
                    <a:extLst>
                      <a:ext uri="{FF2B5EF4-FFF2-40B4-BE49-F238E27FC236}">
                        <a16:creationId xmlns:a16="http://schemas.microsoft.com/office/drawing/2014/main" id="{7EA0C453-4FF9-2113-2726-FB177B4993C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8" name="Rechthoek 117">
                      <a:extLst>
                        <a:ext uri="{FF2B5EF4-FFF2-40B4-BE49-F238E27FC236}">
                          <a16:creationId xmlns:a16="http://schemas.microsoft.com/office/drawing/2014/main" id="{D7C59E19-424F-34E2-DF71-5F0F7A84BFA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13CDA648-4879-5B57-3F2F-0C71A130968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Ovaal 119">
                      <a:extLst>
                        <a:ext uri="{FF2B5EF4-FFF2-40B4-BE49-F238E27FC236}">
                          <a16:creationId xmlns:a16="http://schemas.microsoft.com/office/drawing/2014/main" id="{E335B4AA-6B06-30CD-95FB-E692DB08D9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6" name="Afbeelding 115">
                    <a:extLst>
                      <a:ext uri="{FF2B5EF4-FFF2-40B4-BE49-F238E27FC236}">
                        <a16:creationId xmlns:a16="http://schemas.microsoft.com/office/drawing/2014/main" id="{DE7D31C4-A373-4773-9C7D-4CD5C4A84CE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Afbeelding 116">
                    <a:extLst>
                      <a:ext uri="{FF2B5EF4-FFF2-40B4-BE49-F238E27FC236}">
                        <a16:creationId xmlns:a16="http://schemas.microsoft.com/office/drawing/2014/main" id="{314B97FA-4E02-D059-F7EE-5B066FBFED6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79AC02DD-FD1F-69B9-E4E0-514FCD4DF81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B4EE2E3B-E903-4460-2458-34282EB4C1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96F5D277-3051-BF64-DA15-D5780AD762B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0" name="Groep 109">
                  <a:extLst>
                    <a:ext uri="{FF2B5EF4-FFF2-40B4-BE49-F238E27FC236}">
                      <a16:creationId xmlns:a16="http://schemas.microsoft.com/office/drawing/2014/main" id="{93200710-F5EB-9611-E801-8BF96B1C290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1" name="Rechthoek 110">
                    <a:extLst>
                      <a:ext uri="{FF2B5EF4-FFF2-40B4-BE49-F238E27FC236}">
                        <a16:creationId xmlns:a16="http://schemas.microsoft.com/office/drawing/2014/main" id="{B680E6C7-941A-24DC-F040-658FC9D587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D0CD47A2-E39F-94BD-9C17-252963BF233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5BC37983-DED2-D3FC-7B33-28C75B96194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7" name="Gelijkbenige driehoek 106">
                <a:extLst>
                  <a:ext uri="{FF2B5EF4-FFF2-40B4-BE49-F238E27FC236}">
                    <a16:creationId xmlns:a16="http://schemas.microsoft.com/office/drawing/2014/main" id="{2ED1FB52-95E9-AC5A-C86E-827F9D95F21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75B0681B-4EAB-3AE2-AB5E-31A88A8AE0B2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E08209DD-AD8A-3092-F7DA-B4E7908C20E8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8B5A8FA0-DD09-9740-6DA7-1A7EA3B2BA86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8" name="Groep 97">
              <a:extLst>
                <a:ext uri="{FF2B5EF4-FFF2-40B4-BE49-F238E27FC236}">
                  <a16:creationId xmlns:a16="http://schemas.microsoft.com/office/drawing/2014/main" id="{4DF1C6A3-D717-7FF9-0A4D-D4903CFE3867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9" name="Groep 98">
                <a:extLst>
                  <a:ext uri="{FF2B5EF4-FFF2-40B4-BE49-F238E27FC236}">
                    <a16:creationId xmlns:a16="http://schemas.microsoft.com/office/drawing/2014/main" id="{3DE20C5C-01D6-4304-227C-3D673DBB85EB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1" name="Vrije vorm: vorm 100">
                  <a:extLst>
                    <a:ext uri="{FF2B5EF4-FFF2-40B4-BE49-F238E27FC236}">
                      <a16:creationId xmlns:a16="http://schemas.microsoft.com/office/drawing/2014/main" id="{F9FB0DA8-0298-305D-AEF2-8789DA28CE9E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E16FE78E-5A62-6BE8-F06E-1AC33A675695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3" name="Vrije vorm: vorm 102">
                    <a:extLst>
                      <a:ext uri="{FF2B5EF4-FFF2-40B4-BE49-F238E27FC236}">
                        <a16:creationId xmlns:a16="http://schemas.microsoft.com/office/drawing/2014/main" id="{1F0170D9-A676-12A2-7049-CAD0F7E0EBC3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4" name="Vrije vorm: vorm 103">
                    <a:extLst>
                      <a:ext uri="{FF2B5EF4-FFF2-40B4-BE49-F238E27FC236}">
                        <a16:creationId xmlns:a16="http://schemas.microsoft.com/office/drawing/2014/main" id="{D66CF15C-9070-5CBC-1CCA-080E93E01DEB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A81BB697-190C-8043-4CDE-7AA88A107535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681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) + text | light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01448C0E-861A-455D-A196-874AFA9BF7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035113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52876" y="1569104"/>
            <a:ext cx="3718399" cy="44316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(L) + text | light mode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358EE6-0918-4D7F-8876-F77BC473BE5D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3311" y="722454"/>
            <a:ext cx="3718052" cy="323709"/>
          </a:xfrm>
        </p:spPr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D67C0CDF-DF54-BAD6-CE34-0D10178A4E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094329"/>
            <a:ext cx="7035113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1C182753-D37A-03FB-5F8F-6C5C81751998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161F0B3A-2DD2-EB00-E6E3-C14742E429C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1F91C9AE-A758-75C9-F413-ACF0E33628CA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0429B57F-8B37-0B56-0B77-DA799942F16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5950C5DC-DC34-7E0C-3235-87885FD49B6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7360CAA-330D-D085-28A4-B75D4894FA7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B9AA7C0-7935-6B9F-5601-B8133BE2F52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C79B9160-D88E-F079-19A9-DC5600DA6DE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433726C-E98D-390F-6861-07BC05D7EB3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A6647FA-AD76-A6BA-47CF-F69A4FD9424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8D5ACFBE-F773-84B1-D9AA-55ABF947467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9F50771-D2E9-AAB8-5266-A021FC4FDFE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39F61985-6A8C-D188-BE6E-B06994B5FCD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7C8C0C0-557C-F8E5-F6BA-C5C8646F263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4527198F-5168-183C-7F2B-D89D3484BFE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BDAF6704-20B0-1032-1B5F-4F57DE495CC6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6B9BC69-3959-89C0-7DB8-E8FC6A59877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C4B62ECE-564F-C3EB-D674-E60D1F209E3C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25DF11A-613E-A712-C438-02963C5AF50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ECF4898B-C9CC-BF10-9A0F-D8B5E7790B4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7CE6187F-206D-D323-FD67-3692EB98746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6C738772-7F99-FFA5-0565-928ACF5ADE51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2" name="ICOON_info">
              <a:extLst>
                <a:ext uri="{FF2B5EF4-FFF2-40B4-BE49-F238E27FC236}">
                  <a16:creationId xmlns:a16="http://schemas.microsoft.com/office/drawing/2014/main" id="{197957C7-1BD6-B96E-5E84-FBA03F5CE29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40926F7-39DA-54F3-4FA9-8AE00F6C8A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49195C-9C87-6164-ECA2-CD4CA82C881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VOORBEELD">
              <a:extLst>
                <a:ext uri="{FF2B5EF4-FFF2-40B4-BE49-F238E27FC236}">
                  <a16:creationId xmlns:a16="http://schemas.microsoft.com/office/drawing/2014/main" id="{DDAFE7FE-A134-D46C-3562-5B08CD8C4BE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19A15B23-37F5-321B-4FC4-1688B79ADC4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F5466969-64E7-C9A7-83BB-603D440D162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2CB18FA1-922A-3264-FEDA-9E1C48439749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7366486D-7CE8-331A-1109-F24848A05BF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C05C80DD-8BC4-BE9E-3FC9-DF79BFEDDD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9878F74-E673-7989-FFC8-C0B738CE8D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E7376151-8C77-24D5-9797-B1A58E7D48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C47F31E4-159B-DB9D-AFCD-8F638C3C5D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AD41218B-5D12-246A-8EA5-F815FB5132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5AF306A7-0913-30EC-2C0F-BD94665B1C0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EF1BD19D-B10D-9955-3F9E-FD8BE8EE178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D27DBE4-D0BB-6E91-812D-A6294A990E1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D8FCA4C7-5886-C66A-C2E4-D7827E29FC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3E250946-2239-7323-E14B-B04C28199E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9229D1AC-C7D6-A0B1-4BF9-8A9B98227A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93F41268-BA3A-2771-4E10-28D8162CD3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9B277F83-263A-47EB-DA6D-FFE56E35C6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F09C4DFF-399C-FEE7-17D5-407FEE5DA0A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5CE31B18-8A50-3F55-8F2B-C0798467F1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6BC2E004-7B63-0399-3B0C-4756D1BCBC3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8183CEAC-464C-24B1-3187-5A453A8FBA1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7D838FDD-95CB-2F8D-5BD5-069785C7CDB3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A90E01B7-9A1B-2B0F-71F6-228F08522F63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C145A0F9-45D7-DB49-7E48-5A288040AD58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A4E5FA3B-BEF0-AA32-B834-7A4BA41B215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DC82169D-C4EA-81FD-9D45-76A15F35EC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B441147B-4F7B-A44B-E5A9-3D7B1C4CFC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3F89102-52EB-7F74-05E6-EF450C0227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B2B657DC-5239-D3B2-60EC-7D0238573D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D9B1B29C-9EB0-4FC7-C876-356A3D5EF2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84032DBA-F42C-139A-6A14-76771E67351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2D68B95-41BA-70F4-0FF2-5CCA90ACF7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E01FF351-893D-0851-B22B-043D8D903920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064406A5-B06A-39F4-1870-5DEAA0CC0E1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193E6AF6-40D8-27FE-5473-655D6D5D95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142E451F-F47B-26DB-0D50-D5B04F66DF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0871F5BA-F3A4-0DB3-DF67-154973C5FA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67C1A0D6-BC07-9492-251D-29B0E2B748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282F3C60-7498-B2AF-C463-75F180DF76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B2FB7C18-D130-40E4-2131-28F62138C8F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" name="Groep 33">
              <a:extLst>
                <a:ext uri="{FF2B5EF4-FFF2-40B4-BE49-F238E27FC236}">
                  <a16:creationId xmlns:a16="http://schemas.microsoft.com/office/drawing/2014/main" id="{184818AA-F36C-9CB3-9D0C-9FFB58A47D07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5" name="Inspireren">
                <a:extLst>
                  <a:ext uri="{FF2B5EF4-FFF2-40B4-BE49-F238E27FC236}">
                    <a16:creationId xmlns:a16="http://schemas.microsoft.com/office/drawing/2014/main" id="{F0F65DC2-BBC6-21B0-EB36-EB677C3BBFA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4C8CB1AA-0713-2EDB-ED43-436B12BE1E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3">
                  <a:extLst>
                    <a:ext uri="{FF2B5EF4-FFF2-40B4-BE49-F238E27FC236}">
                      <a16:creationId xmlns:a16="http://schemas.microsoft.com/office/drawing/2014/main" id="{35DEFC04-A9A7-169E-CCF5-E9FDFA43C6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4">
                  <a:extLst>
                    <a:ext uri="{FF2B5EF4-FFF2-40B4-BE49-F238E27FC236}">
                      <a16:creationId xmlns:a16="http://schemas.microsoft.com/office/drawing/2014/main" id="{8A06F22F-7609-F715-B955-22D5283248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C8A23695-E32B-B2DD-5D29-1A2CADF76FAE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ABBA2584-EB2E-097C-61ED-9AD0B02E720F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197CFE1F-62E8-0CB4-F076-3895FD22F547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1EF32E0-A25C-0B98-C22C-DB8BB01C719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CBF2FA5-CCDC-025D-ADE5-3EAB258BBFF5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Ovaal 85">
              <a:extLst>
                <a:ext uri="{FF2B5EF4-FFF2-40B4-BE49-F238E27FC236}">
                  <a16:creationId xmlns:a16="http://schemas.microsoft.com/office/drawing/2014/main" id="{631CEF0A-6463-D0BF-6C68-F3C3EDDA97B7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E3D7DA09-0073-1375-CFB7-D48D4FF2F420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545AEC8C-ECC1-F810-E268-3E0FD2C3317A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B241703D-7C46-A6BF-B227-6DFBCECA5F50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5AC093CC-3EC1-A92F-02DA-AE729C416523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1" name="Groep 90">
              <a:extLst>
                <a:ext uri="{FF2B5EF4-FFF2-40B4-BE49-F238E27FC236}">
                  <a16:creationId xmlns:a16="http://schemas.microsoft.com/office/drawing/2014/main" id="{CA7FC607-2ED5-C448-D706-EF201EAC42B6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9E96E077-0E80-F053-510A-0207308572D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E881AF09-38C3-E2F5-10E4-BBE9764C1C1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2" name="Groep 131">
                <a:extLst>
                  <a:ext uri="{FF2B5EF4-FFF2-40B4-BE49-F238E27FC236}">
                    <a16:creationId xmlns:a16="http://schemas.microsoft.com/office/drawing/2014/main" id="{FC877618-F4D8-0538-8B40-747782A16638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5" name="Rechthoek: afgeronde hoeken 144">
                  <a:extLst>
                    <a:ext uri="{FF2B5EF4-FFF2-40B4-BE49-F238E27FC236}">
                      <a16:creationId xmlns:a16="http://schemas.microsoft.com/office/drawing/2014/main" id="{20532B2D-CDA3-FA36-CAAF-86D4F99D9659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7D028589-6AE7-5D8A-70DB-58993521759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EECCCCC9-A47D-A533-F544-F38BBEBC14F4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D1A39F79-BD4E-38DA-909D-D5605198F4B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9E386CB9-59D6-A1A2-3EED-45CC91F5C00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DA199680-BE14-2A1E-268D-FE43C05695B1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3" name="Groep 132">
                <a:extLst>
                  <a:ext uri="{FF2B5EF4-FFF2-40B4-BE49-F238E27FC236}">
                    <a16:creationId xmlns:a16="http://schemas.microsoft.com/office/drawing/2014/main" id="{E7DBE0D6-7EA2-89E9-CE65-1CF29C25D75A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7" name="Groep 136">
                  <a:extLst>
                    <a:ext uri="{FF2B5EF4-FFF2-40B4-BE49-F238E27FC236}">
                      <a16:creationId xmlns:a16="http://schemas.microsoft.com/office/drawing/2014/main" id="{E18461F9-11B5-C8CB-0E81-69E6D3FCD0FB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39" name="Rechthoek: afgeronde hoeken 138">
                    <a:extLst>
                      <a:ext uri="{FF2B5EF4-FFF2-40B4-BE49-F238E27FC236}">
                        <a16:creationId xmlns:a16="http://schemas.microsoft.com/office/drawing/2014/main" id="{A33F0500-6672-F106-4282-8FCD6F10A1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0" name="Rechthoek 139">
                    <a:extLst>
                      <a:ext uri="{FF2B5EF4-FFF2-40B4-BE49-F238E27FC236}">
                        <a16:creationId xmlns:a16="http://schemas.microsoft.com/office/drawing/2014/main" id="{6B6B4812-828C-D822-E7A0-7410342816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>
                    <a:extLst>
                      <a:ext uri="{FF2B5EF4-FFF2-40B4-BE49-F238E27FC236}">
                        <a16:creationId xmlns:a16="http://schemas.microsoft.com/office/drawing/2014/main" id="{5CEA06D3-9BCE-72D5-E374-91F261957E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>
                    <a:extLst>
                      <a:ext uri="{FF2B5EF4-FFF2-40B4-BE49-F238E27FC236}">
                        <a16:creationId xmlns:a16="http://schemas.microsoft.com/office/drawing/2014/main" id="{A3153A60-2EC8-A221-91C5-7ACE42CA4E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>
                    <a:extLst>
                      <a:ext uri="{FF2B5EF4-FFF2-40B4-BE49-F238E27FC236}">
                        <a16:creationId xmlns:a16="http://schemas.microsoft.com/office/drawing/2014/main" id="{C38140D7-D6AF-FEA7-6AF9-5C2C2A9C0B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FA36004D-FD9C-B107-01EA-DD6FA8AA8D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8" name="Boog 137">
                  <a:extLst>
                    <a:ext uri="{FF2B5EF4-FFF2-40B4-BE49-F238E27FC236}">
                      <a16:creationId xmlns:a16="http://schemas.microsoft.com/office/drawing/2014/main" id="{84A96E7D-A637-42C8-8F63-26465DCFBB8D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4" name="Tekstvak 133">
                <a:extLst>
                  <a:ext uri="{FF2B5EF4-FFF2-40B4-BE49-F238E27FC236}">
                    <a16:creationId xmlns:a16="http://schemas.microsoft.com/office/drawing/2014/main" id="{12B9ED65-7296-1120-7AC6-461D16714F7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5" name="Tekstvak 134">
                <a:extLst>
                  <a:ext uri="{FF2B5EF4-FFF2-40B4-BE49-F238E27FC236}">
                    <a16:creationId xmlns:a16="http://schemas.microsoft.com/office/drawing/2014/main" id="{C56B4E1E-06A7-DAE2-ED36-3F1FC1FC6EF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6" name="Vrije vorm: vorm 135">
                <a:extLst>
                  <a:ext uri="{FF2B5EF4-FFF2-40B4-BE49-F238E27FC236}">
                    <a16:creationId xmlns:a16="http://schemas.microsoft.com/office/drawing/2014/main" id="{B2A7B7A8-6066-C590-56F4-92D8DEB319E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84CDA475-9168-AA76-FF8D-9FB4BBF514D8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5A31E6D1-BF05-E3D1-1EB8-2981DE5C0376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1" name="ICOON_info">
                <a:extLst>
                  <a:ext uri="{FF2B5EF4-FFF2-40B4-BE49-F238E27FC236}">
                    <a16:creationId xmlns:a16="http://schemas.microsoft.com/office/drawing/2014/main" id="{0D0F6C5E-CA7C-0E19-9F9B-E0410E872783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8" name="Ovaal 127">
                  <a:extLst>
                    <a:ext uri="{FF2B5EF4-FFF2-40B4-BE49-F238E27FC236}">
                      <a16:creationId xmlns:a16="http://schemas.microsoft.com/office/drawing/2014/main" id="{57662B22-43FE-3E38-970B-4021994EF13A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Graphic 163" descr="Informatie">
                  <a:extLst>
                    <a:ext uri="{FF2B5EF4-FFF2-40B4-BE49-F238E27FC236}">
                      <a16:creationId xmlns:a16="http://schemas.microsoft.com/office/drawing/2014/main" id="{42EE14BC-D019-FE01-BC94-92188C12C395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2" name="Groep 121">
                <a:extLst>
                  <a:ext uri="{FF2B5EF4-FFF2-40B4-BE49-F238E27FC236}">
                    <a16:creationId xmlns:a16="http://schemas.microsoft.com/office/drawing/2014/main" id="{11B39E94-2DB5-3632-D6F5-1066AB4A12F6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3" name="Inspireren">
                  <a:extLst>
                    <a:ext uri="{FF2B5EF4-FFF2-40B4-BE49-F238E27FC236}">
                      <a16:creationId xmlns:a16="http://schemas.microsoft.com/office/drawing/2014/main" id="{7C5CCB28-788B-69AD-61E7-8FFE9C8DDFF4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5" name="Freeform 12">
                    <a:extLst>
                      <a:ext uri="{FF2B5EF4-FFF2-40B4-BE49-F238E27FC236}">
                        <a16:creationId xmlns:a16="http://schemas.microsoft.com/office/drawing/2014/main" id="{B1979129-8360-5A8F-9025-74FCE4263B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6" name="Freeform 13">
                    <a:extLst>
                      <a:ext uri="{FF2B5EF4-FFF2-40B4-BE49-F238E27FC236}">
                        <a16:creationId xmlns:a16="http://schemas.microsoft.com/office/drawing/2014/main" id="{062B8236-9687-2507-4998-6D149721E9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4">
                    <a:extLst>
                      <a:ext uri="{FF2B5EF4-FFF2-40B4-BE49-F238E27FC236}">
                        <a16:creationId xmlns:a16="http://schemas.microsoft.com/office/drawing/2014/main" id="{F10E2487-6402-6DAE-C117-5B6D3D26055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4" name="Tekstvak 123">
                  <a:extLst>
                    <a:ext uri="{FF2B5EF4-FFF2-40B4-BE49-F238E27FC236}">
                      <a16:creationId xmlns:a16="http://schemas.microsoft.com/office/drawing/2014/main" id="{99B5D6F4-5D1E-FD38-719A-33B75CF8C8D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9A2E264A-8EA2-B9CC-521C-A51CC9A8D037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4" name="Groep 103">
                <a:extLst>
                  <a:ext uri="{FF2B5EF4-FFF2-40B4-BE49-F238E27FC236}">
                    <a16:creationId xmlns:a16="http://schemas.microsoft.com/office/drawing/2014/main" id="{6AE8B6CD-971E-3744-5319-11531C0135CA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7" name="Groep 106">
                  <a:extLst>
                    <a:ext uri="{FF2B5EF4-FFF2-40B4-BE49-F238E27FC236}">
                      <a16:creationId xmlns:a16="http://schemas.microsoft.com/office/drawing/2014/main" id="{4F86ABF1-AED6-69CC-41E8-A3F5DE01B2A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4" name="Groep 113">
                    <a:extLst>
                      <a:ext uri="{FF2B5EF4-FFF2-40B4-BE49-F238E27FC236}">
                        <a16:creationId xmlns:a16="http://schemas.microsoft.com/office/drawing/2014/main" id="{A7A8C876-6306-B932-1915-932B0F76BDE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7" name="Rechthoek 116">
                      <a:extLst>
                        <a:ext uri="{FF2B5EF4-FFF2-40B4-BE49-F238E27FC236}">
                          <a16:creationId xmlns:a16="http://schemas.microsoft.com/office/drawing/2014/main" id="{DCCE4507-54C3-5A71-C0C9-D06864EA0F7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8" name="Rechthoek 117">
                      <a:extLst>
                        <a:ext uri="{FF2B5EF4-FFF2-40B4-BE49-F238E27FC236}">
                          <a16:creationId xmlns:a16="http://schemas.microsoft.com/office/drawing/2014/main" id="{647FAF5E-8C74-2291-98B5-07765370DA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Ovaal 118">
                      <a:extLst>
                        <a:ext uri="{FF2B5EF4-FFF2-40B4-BE49-F238E27FC236}">
                          <a16:creationId xmlns:a16="http://schemas.microsoft.com/office/drawing/2014/main" id="{8272CFB2-C196-E22A-6FCE-447128165D3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5" name="Afbeelding 114">
                    <a:extLst>
                      <a:ext uri="{FF2B5EF4-FFF2-40B4-BE49-F238E27FC236}">
                        <a16:creationId xmlns:a16="http://schemas.microsoft.com/office/drawing/2014/main" id="{5AE5EF3A-0F5C-010B-4F71-BD025AC7E4B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6" name="Afbeelding 115">
                    <a:extLst>
                      <a:ext uri="{FF2B5EF4-FFF2-40B4-BE49-F238E27FC236}">
                        <a16:creationId xmlns:a16="http://schemas.microsoft.com/office/drawing/2014/main" id="{190620F3-18EC-27BA-2475-AA1A6A927D9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ep 107">
                  <a:extLst>
                    <a:ext uri="{FF2B5EF4-FFF2-40B4-BE49-F238E27FC236}">
                      <a16:creationId xmlns:a16="http://schemas.microsoft.com/office/drawing/2014/main" id="{886EB32F-5865-873B-48FC-904B7843217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AB84B581-2C37-66C9-C748-1C0A68A66D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E1690D03-2492-1FD6-0726-BF08D95D13E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10325537-5A98-FDE4-07BD-73B9E057E3D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0" name="Rechthoek 109">
                    <a:extLst>
                      <a:ext uri="{FF2B5EF4-FFF2-40B4-BE49-F238E27FC236}">
                        <a16:creationId xmlns:a16="http://schemas.microsoft.com/office/drawing/2014/main" id="{006095F2-7D8F-55B6-8522-1B2DF47979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1" name="Rechthoek 110">
                    <a:extLst>
                      <a:ext uri="{FF2B5EF4-FFF2-40B4-BE49-F238E27FC236}">
                        <a16:creationId xmlns:a16="http://schemas.microsoft.com/office/drawing/2014/main" id="{93E72C50-15CD-B642-2E37-A9332516148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1E08ED1F-EF07-15E3-802C-52803D5E4E6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6" name="Gelijkbenige driehoek 105">
                <a:extLst>
                  <a:ext uri="{FF2B5EF4-FFF2-40B4-BE49-F238E27FC236}">
                    <a16:creationId xmlns:a16="http://schemas.microsoft.com/office/drawing/2014/main" id="{91608643-D1B3-4768-F951-B23F24ECAFC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A00954BB-5325-4A84-7D90-114E402F9962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1EE2235F-F018-D5E5-106F-3CD24842DA7D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23AA42D3-9774-8BBC-843D-4416DF5B478F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7" name="Groep 96">
              <a:extLst>
                <a:ext uri="{FF2B5EF4-FFF2-40B4-BE49-F238E27FC236}">
                  <a16:creationId xmlns:a16="http://schemas.microsoft.com/office/drawing/2014/main" id="{F352F5CD-B1BD-4861-FEA7-E5EDF29D9F97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8" name="Groep 97">
                <a:extLst>
                  <a:ext uri="{FF2B5EF4-FFF2-40B4-BE49-F238E27FC236}">
                    <a16:creationId xmlns:a16="http://schemas.microsoft.com/office/drawing/2014/main" id="{94C0320C-6307-4149-B1B4-5E90FBC232B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0" name="Vrije vorm: vorm 99">
                  <a:extLst>
                    <a:ext uri="{FF2B5EF4-FFF2-40B4-BE49-F238E27FC236}">
                      <a16:creationId xmlns:a16="http://schemas.microsoft.com/office/drawing/2014/main" id="{9CF1F5EC-FFE7-7BD7-CB13-5A0DF99BB735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7FA4587A-D307-DF5A-EBE9-988766AE4015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2" name="Vrije vorm: vorm 101">
                    <a:extLst>
                      <a:ext uri="{FF2B5EF4-FFF2-40B4-BE49-F238E27FC236}">
                        <a16:creationId xmlns:a16="http://schemas.microsoft.com/office/drawing/2014/main" id="{580874E5-40C7-33FB-571A-42AA15E4B39C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3" name="Vrije vorm: vorm 102">
                    <a:extLst>
                      <a:ext uri="{FF2B5EF4-FFF2-40B4-BE49-F238E27FC236}">
                        <a16:creationId xmlns:a16="http://schemas.microsoft.com/office/drawing/2014/main" id="{A3DDEB1A-597C-4424-0853-95C317934B02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6053E988-0CF6-1284-8060-57F1D01A177C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933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) + text | blue mo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01448C0E-861A-455D-A196-874AFA9BF7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7035113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51363" y="1569104"/>
            <a:ext cx="3718399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09700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(L) + text | blue mode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3A5A4C-6EA8-4237-95B8-BE5D9EB950C5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1710" y="722454"/>
            <a:ext cx="3718052" cy="3237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D67C0CDF-DF54-BAD6-CE34-0D10178A4E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4094329"/>
            <a:ext cx="7035113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F2CE8C7B-360C-FFE0-9E57-5AD6A1997D6F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C5564012-1912-9450-5FB3-C2D99D9A018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9F482477-B036-5D7E-2431-4686085ECED7}"/>
                </a:ext>
              </a:extLst>
            </p:cNvPr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7C18B15F-8CB0-36CB-4132-022C379024B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DB448D0-37D2-1E97-AE6E-6CB6EB87E8A6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DECD613A-2768-135B-D788-E7D8831FAE78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732C590C-39D9-6A87-B4BE-E667C01E00CC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D8C6019-E558-67A0-1DEB-1B99FBD3AEC4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763C2EAC-36A1-60E5-82F1-4542194264C6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FB40DCBF-AB24-25E1-8F58-9F1241FDAFF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D21D15D5-7379-E56D-FEFC-980320947E6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46C415F4-0755-BCDA-3411-F3AB8ADD02B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0D658161-325A-28F7-6955-43E9A2D0800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C16F4D7-033E-39EF-3698-E52C4CFF82AF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92DA9D1E-1316-8EAF-39C3-633F69188591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3811279-355F-46ED-11D2-C158074834B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2CD76153-E7AE-B444-343F-F0925ACA915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D3D3F60-DBFA-8C2F-8866-FBEEEE8579E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0451C1E2-471C-8B47-F19F-A20F4236576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203E4EA4-74F1-86D2-871D-232F972F505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E09AEEB4-7905-4EC1-E1AB-10C2E52585AF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DAFB141D-4210-F056-0EC0-7C95C7E13A0B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0FD5EE1E-05D7-6BAE-8011-5C42CE77ABA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3" name="ICOON_info">
              <a:extLst>
                <a:ext uri="{FF2B5EF4-FFF2-40B4-BE49-F238E27FC236}">
                  <a16:creationId xmlns:a16="http://schemas.microsoft.com/office/drawing/2014/main" id="{4A367698-9FDD-9329-42AE-CA1338F81F9A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1" name="Ovaal 80">
                <a:extLst>
                  <a:ext uri="{FF2B5EF4-FFF2-40B4-BE49-F238E27FC236}">
                    <a16:creationId xmlns:a16="http://schemas.microsoft.com/office/drawing/2014/main" id="{34BBE4E7-3B8E-DD1F-E079-1533483E5E3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Graphic 163" descr="Informatie">
                <a:extLst>
                  <a:ext uri="{FF2B5EF4-FFF2-40B4-BE49-F238E27FC236}">
                    <a16:creationId xmlns:a16="http://schemas.microsoft.com/office/drawing/2014/main" id="{D1755EB3-38C6-3692-0173-FC6AA22741A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" name="VOORBEELD">
              <a:extLst>
                <a:ext uri="{FF2B5EF4-FFF2-40B4-BE49-F238E27FC236}">
                  <a16:creationId xmlns:a16="http://schemas.microsoft.com/office/drawing/2014/main" id="{74093231-30A3-00A7-4C66-1601A7768CD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8F03249D-AAD0-68D8-8C2F-368CFBDB3993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6CB16A27-0EA7-DDA1-485D-1879EC47550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5DDF132B-FB9C-78D9-3F26-D9F110CF73B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144C11BC-4810-5E1C-B34A-BA233A22BE7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46BD0B0D-D8DF-F59B-04FD-D838EBA497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E720DFC0-4D28-B137-27A2-C0B189183B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118595D-1200-7858-5D9C-7A238486B1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26C46AD-0B66-9D7C-9FC4-8A16A53D11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>
                    <a:extLst>
                      <a:ext uri="{FF2B5EF4-FFF2-40B4-BE49-F238E27FC236}">
                        <a16:creationId xmlns:a16="http://schemas.microsoft.com/office/drawing/2014/main" id="{055A3277-E624-18B6-D19A-2750710544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5" name="Pijl: rechts 74">
                  <a:extLst>
                    <a:ext uri="{FF2B5EF4-FFF2-40B4-BE49-F238E27FC236}">
                      <a16:creationId xmlns:a16="http://schemas.microsoft.com/office/drawing/2014/main" id="{2315519A-4B0E-0B2F-4460-D58FE51B021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526EC352-36FE-8142-03BE-04B569AFE72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7" name="Groep 66">
                  <a:extLst>
                    <a:ext uri="{FF2B5EF4-FFF2-40B4-BE49-F238E27FC236}">
                      <a16:creationId xmlns:a16="http://schemas.microsoft.com/office/drawing/2014/main" id="{09632EB7-48E0-71E7-BDF7-D925658DD91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ED2F9E54-A731-26FD-A767-68E6701FDC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939AC02C-9082-7147-1CC1-8D1C6569CE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5396A51E-9B20-C56D-AE39-E19FF2B3A7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C17FC455-FD73-4D26-3461-CDB12A0C0C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C11482E8-ACF8-FDA8-220C-812C900BA8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8" name="Pijl: rechts 67">
                  <a:extLst>
                    <a:ext uri="{FF2B5EF4-FFF2-40B4-BE49-F238E27FC236}">
                      <a16:creationId xmlns:a16="http://schemas.microsoft.com/office/drawing/2014/main" id="{A9AAFCDC-9F4D-37E6-2766-CB1B18CB15C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63AD987-1161-2872-1491-35E77880AF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" name="Rechte verbindingslijn 45">
                <a:extLst>
                  <a:ext uri="{FF2B5EF4-FFF2-40B4-BE49-F238E27FC236}">
                    <a16:creationId xmlns:a16="http://schemas.microsoft.com/office/drawing/2014/main" id="{A5F2F453-F46E-4600-23E1-7B0C68AEAB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DF25AE5A-8195-91AF-E8B8-C86C0A10510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ACACE095-809D-92CE-852E-91F4A2A46A1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45509355-2089-447A-20C1-E20B857B1926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C433AA5-6AC2-FA6D-AE2E-4B4370D9745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6CC64A8F-EFC7-5128-A869-F4DB4BEC45F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C5054BE0-1632-D53A-02FE-C86830FDBF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73EAD92F-51AB-3C12-2F56-452291C94A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1CD778D7-33A5-C84C-13B6-E60FD9A934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3C54E428-7FED-2343-FD61-273FF063EA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D7A7612C-6FEF-938C-EAC4-55A9BEB814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>
                  <a:extLst>
                    <a:ext uri="{FF2B5EF4-FFF2-40B4-BE49-F238E27FC236}">
                      <a16:creationId xmlns:a16="http://schemas.microsoft.com/office/drawing/2014/main" id="{C30FD48E-B893-3404-64C1-5CC8ACC369C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FFAB11BA-864A-1D5F-B220-8DD3A10A3E8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63179556-C1DD-7952-5E45-4213386037C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1E2AF22F-473C-A6E8-F63C-21666C95052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1760650E-CC90-10A4-5154-0571AB7898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2A3E8100-7EDE-6785-4843-98958C8C7D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2A3C1821-A1A1-ED03-F727-85DC1CE11D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6444AD83-3460-AAA2-AC09-1EFE16037A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57">
                    <a:extLst>
                      <a:ext uri="{FF2B5EF4-FFF2-40B4-BE49-F238E27FC236}">
                        <a16:creationId xmlns:a16="http://schemas.microsoft.com/office/drawing/2014/main" id="{4F3C2A51-65C6-6739-7B12-855ED168D3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" name="Pijl: rechts 52">
                  <a:extLst>
                    <a:ext uri="{FF2B5EF4-FFF2-40B4-BE49-F238E27FC236}">
                      <a16:creationId xmlns:a16="http://schemas.microsoft.com/office/drawing/2014/main" id="{D168D7AF-E66C-9D68-F29D-12B56BDC299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6A86315F-CE6D-A421-9582-63DB1311F6B7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6" name="Inspireren">
                <a:extLst>
                  <a:ext uri="{FF2B5EF4-FFF2-40B4-BE49-F238E27FC236}">
                    <a16:creationId xmlns:a16="http://schemas.microsoft.com/office/drawing/2014/main" id="{A7C26EC0-A42E-F5B9-8F0A-44F064D2FCA4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EBC72EBD-677E-CECE-3EBC-06F281CFE9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3">
                  <a:extLst>
                    <a:ext uri="{FF2B5EF4-FFF2-40B4-BE49-F238E27FC236}">
                      <a16:creationId xmlns:a16="http://schemas.microsoft.com/office/drawing/2014/main" id="{25F18558-DA35-FB02-7E20-4E64CDB3E9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D890AC45-FF2F-B336-876B-057FF71711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8B9FB497-A268-4702-E483-D37D608CBC87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3" name="INSTRUCTION">
            <a:extLst>
              <a:ext uri="{FF2B5EF4-FFF2-40B4-BE49-F238E27FC236}">
                <a16:creationId xmlns:a16="http://schemas.microsoft.com/office/drawing/2014/main" id="{DADB640B-F848-BF22-D9FD-1280D8BB256D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30A59C9E-A5E3-9CFB-DB6D-D1818672C988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31F617BA-443B-B604-887B-807D4774C08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92B0F077-C636-F02C-B0E5-6C6E08D4AFD9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E3F72F69-7C07-CFCB-51F8-E99D69156451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9091F0B1-182E-AB64-F686-2FCEE439E9AF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CFEFB352-A2BE-D63C-2FAB-5C2BF6A26504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7B801473-D5E8-DAC9-B62C-1CCAA1AE98AC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7ECF16FD-A827-8A4F-C0A9-BCA60D9BC6FB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80534B9D-5094-52EA-E869-2A3B610D1AF7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0EC07636-605E-EC78-0E6B-F18D7E22746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Rechthoek 131">
                <a:extLst>
                  <a:ext uri="{FF2B5EF4-FFF2-40B4-BE49-F238E27FC236}">
                    <a16:creationId xmlns:a16="http://schemas.microsoft.com/office/drawing/2014/main" id="{25326BA8-AA52-3973-2EF2-4282A6370A90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3" name="Groep 132">
                <a:extLst>
                  <a:ext uri="{FF2B5EF4-FFF2-40B4-BE49-F238E27FC236}">
                    <a16:creationId xmlns:a16="http://schemas.microsoft.com/office/drawing/2014/main" id="{A6F3190D-B871-F8BD-A59D-F0E213EC18DA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6" name="Rechthoek: afgeronde hoeken 145">
                  <a:extLst>
                    <a:ext uri="{FF2B5EF4-FFF2-40B4-BE49-F238E27FC236}">
                      <a16:creationId xmlns:a16="http://schemas.microsoft.com/office/drawing/2014/main" id="{B69C5BC7-7F6C-D15D-4294-D0183C42991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12132457-6BB3-5FD1-6969-5A35ABDB0FF4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D383B8B7-E7A4-E39F-2D5A-17041E6081D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C537C40B-564E-434F-5FAF-B38FC66FD12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D4D46503-562A-91B5-07C9-A7806C1ACB3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>
                  <a:extLst>
                    <a:ext uri="{FF2B5EF4-FFF2-40B4-BE49-F238E27FC236}">
                      <a16:creationId xmlns:a16="http://schemas.microsoft.com/office/drawing/2014/main" id="{7DC78F9F-DBD1-4690-EEB3-D55CF1C68FA7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D0FBB1C7-28DA-B9C0-7691-28988782201F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8" name="Groep 137">
                  <a:extLst>
                    <a:ext uri="{FF2B5EF4-FFF2-40B4-BE49-F238E27FC236}">
                      <a16:creationId xmlns:a16="http://schemas.microsoft.com/office/drawing/2014/main" id="{CA764267-1C4F-2584-454A-1184B133A3FE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0" name="Rechthoek: afgeronde hoeken 139">
                    <a:extLst>
                      <a:ext uri="{FF2B5EF4-FFF2-40B4-BE49-F238E27FC236}">
                        <a16:creationId xmlns:a16="http://schemas.microsoft.com/office/drawing/2014/main" id="{3D627100-7CAA-5068-0024-FDC664D23C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>
                    <a:extLst>
                      <a:ext uri="{FF2B5EF4-FFF2-40B4-BE49-F238E27FC236}">
                        <a16:creationId xmlns:a16="http://schemas.microsoft.com/office/drawing/2014/main" id="{C3392647-A40B-7DC5-E652-1F3D2982A6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>
                    <a:extLst>
                      <a:ext uri="{FF2B5EF4-FFF2-40B4-BE49-F238E27FC236}">
                        <a16:creationId xmlns:a16="http://schemas.microsoft.com/office/drawing/2014/main" id="{5C4FE589-B40B-0945-C711-6727D94FF4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>
                    <a:extLst>
                      <a:ext uri="{FF2B5EF4-FFF2-40B4-BE49-F238E27FC236}">
                        <a16:creationId xmlns:a16="http://schemas.microsoft.com/office/drawing/2014/main" id="{CD58B93F-2C90-1F4A-DD69-CF8CF8E07B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211A8B7A-4B14-A89D-94B7-A053990BDF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>
                    <a:extLst>
                      <a:ext uri="{FF2B5EF4-FFF2-40B4-BE49-F238E27FC236}">
                        <a16:creationId xmlns:a16="http://schemas.microsoft.com/office/drawing/2014/main" id="{A6FDFA63-9A0E-59F7-07A3-3BA7F55EF6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9" name="Boog 138">
                  <a:extLst>
                    <a:ext uri="{FF2B5EF4-FFF2-40B4-BE49-F238E27FC236}">
                      <a16:creationId xmlns:a16="http://schemas.microsoft.com/office/drawing/2014/main" id="{93934C78-BA19-5FF5-A663-51F0F25094B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Tekstvak 134">
                <a:extLst>
                  <a:ext uri="{FF2B5EF4-FFF2-40B4-BE49-F238E27FC236}">
                    <a16:creationId xmlns:a16="http://schemas.microsoft.com/office/drawing/2014/main" id="{C584F701-9445-1FCC-9E79-CB8E38E71B3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6" name="Tekstvak 135">
                <a:extLst>
                  <a:ext uri="{FF2B5EF4-FFF2-40B4-BE49-F238E27FC236}">
                    <a16:creationId xmlns:a16="http://schemas.microsoft.com/office/drawing/2014/main" id="{9B838821-5A9A-5FC3-7D0C-0C2161031F8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7" name="Vrije vorm: vorm 136">
                <a:extLst>
                  <a:ext uri="{FF2B5EF4-FFF2-40B4-BE49-F238E27FC236}">
                    <a16:creationId xmlns:a16="http://schemas.microsoft.com/office/drawing/2014/main" id="{0E00BB0D-9EC3-71ED-BB92-82EC7D4B8EFC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41B6FB0-6DE5-3043-0F64-3C28B565310F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32902CD8-B7A4-4A94-3355-A58737AC59B8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2" name="ICOON_info">
                <a:extLst>
                  <a:ext uri="{FF2B5EF4-FFF2-40B4-BE49-F238E27FC236}">
                    <a16:creationId xmlns:a16="http://schemas.microsoft.com/office/drawing/2014/main" id="{161A0F02-D7A7-9E22-DBF0-36B7CB3408A9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9" name="Ovaal 128">
                  <a:extLst>
                    <a:ext uri="{FF2B5EF4-FFF2-40B4-BE49-F238E27FC236}">
                      <a16:creationId xmlns:a16="http://schemas.microsoft.com/office/drawing/2014/main" id="{68D6C11E-FACC-4A35-49CB-34B5EE3B079A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Graphic 163" descr="Informatie">
                  <a:extLst>
                    <a:ext uri="{FF2B5EF4-FFF2-40B4-BE49-F238E27FC236}">
                      <a16:creationId xmlns:a16="http://schemas.microsoft.com/office/drawing/2014/main" id="{2CB0D6B8-8A90-0918-ECE3-10E2C322A077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122">
                <a:extLst>
                  <a:ext uri="{FF2B5EF4-FFF2-40B4-BE49-F238E27FC236}">
                    <a16:creationId xmlns:a16="http://schemas.microsoft.com/office/drawing/2014/main" id="{7D1444BC-65AC-894E-BE11-2F81C4746B86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4" name="Inspireren">
                  <a:extLst>
                    <a:ext uri="{FF2B5EF4-FFF2-40B4-BE49-F238E27FC236}">
                      <a16:creationId xmlns:a16="http://schemas.microsoft.com/office/drawing/2014/main" id="{73790A88-64EA-FBB5-C84B-B29D01231EBF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6" name="Freeform 12">
                    <a:extLst>
                      <a:ext uri="{FF2B5EF4-FFF2-40B4-BE49-F238E27FC236}">
                        <a16:creationId xmlns:a16="http://schemas.microsoft.com/office/drawing/2014/main" id="{B13080AE-CC17-8D30-2A89-6EF330C4EA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3">
                    <a:extLst>
                      <a:ext uri="{FF2B5EF4-FFF2-40B4-BE49-F238E27FC236}">
                        <a16:creationId xmlns:a16="http://schemas.microsoft.com/office/drawing/2014/main" id="{E1DE025A-993A-E256-DFF8-C05AD5E1AA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8" name="Freeform 14">
                    <a:extLst>
                      <a:ext uri="{FF2B5EF4-FFF2-40B4-BE49-F238E27FC236}">
                        <a16:creationId xmlns:a16="http://schemas.microsoft.com/office/drawing/2014/main" id="{8527177F-6F96-5EB2-0CB8-7EE4F2CC98B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5" name="Tekstvak 124">
                  <a:extLst>
                    <a:ext uri="{FF2B5EF4-FFF2-40B4-BE49-F238E27FC236}">
                      <a16:creationId xmlns:a16="http://schemas.microsoft.com/office/drawing/2014/main" id="{AE7907BE-1008-4C4F-7A98-3382D2AD0CA9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4" name="Groep 93">
              <a:extLst>
                <a:ext uri="{FF2B5EF4-FFF2-40B4-BE49-F238E27FC236}">
                  <a16:creationId xmlns:a16="http://schemas.microsoft.com/office/drawing/2014/main" id="{4DCAFB2A-9564-E13A-6978-26E18E179B72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2F2DF590-3E74-2972-A9FC-69E233CC7723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8" name="Groep 107">
                  <a:extLst>
                    <a:ext uri="{FF2B5EF4-FFF2-40B4-BE49-F238E27FC236}">
                      <a16:creationId xmlns:a16="http://schemas.microsoft.com/office/drawing/2014/main" id="{79AE5742-0FD1-B388-EDE7-AAA8393C589D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5" name="Groep 114">
                    <a:extLst>
                      <a:ext uri="{FF2B5EF4-FFF2-40B4-BE49-F238E27FC236}">
                        <a16:creationId xmlns:a16="http://schemas.microsoft.com/office/drawing/2014/main" id="{AACBE424-0327-C5C7-BBCC-A8484F770B6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8" name="Rechthoek 117">
                      <a:extLst>
                        <a:ext uri="{FF2B5EF4-FFF2-40B4-BE49-F238E27FC236}">
                          <a16:creationId xmlns:a16="http://schemas.microsoft.com/office/drawing/2014/main" id="{8DDE7238-DEDB-BD61-2AC0-A8447997597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24CAF6A2-72B6-7A8C-776E-0CECF05CCD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Ovaal 119">
                      <a:extLst>
                        <a:ext uri="{FF2B5EF4-FFF2-40B4-BE49-F238E27FC236}">
                          <a16:creationId xmlns:a16="http://schemas.microsoft.com/office/drawing/2014/main" id="{062C60B0-FBAE-1387-8B3C-A0A30355BB2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6" name="Afbeelding 115">
                    <a:extLst>
                      <a:ext uri="{FF2B5EF4-FFF2-40B4-BE49-F238E27FC236}">
                        <a16:creationId xmlns:a16="http://schemas.microsoft.com/office/drawing/2014/main" id="{CDF3B38B-56FE-FE19-7CBA-AC26D74F4D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Afbeelding 116">
                    <a:extLst>
                      <a:ext uri="{FF2B5EF4-FFF2-40B4-BE49-F238E27FC236}">
                        <a16:creationId xmlns:a16="http://schemas.microsoft.com/office/drawing/2014/main" id="{56925B78-2420-9263-5698-320AFF9F2E0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FF26AFE1-85ED-4883-FD58-36FD1AF1E9A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74AE44B6-3547-F066-961C-FE3BECD93C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E4E17695-279A-1BCA-565E-BE42B3CB535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0" name="Groep 109">
                  <a:extLst>
                    <a:ext uri="{FF2B5EF4-FFF2-40B4-BE49-F238E27FC236}">
                      <a16:creationId xmlns:a16="http://schemas.microsoft.com/office/drawing/2014/main" id="{8191F1BF-C315-B89C-BBC0-FD99A46D1FC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1" name="Rechthoek 110">
                    <a:extLst>
                      <a:ext uri="{FF2B5EF4-FFF2-40B4-BE49-F238E27FC236}">
                        <a16:creationId xmlns:a16="http://schemas.microsoft.com/office/drawing/2014/main" id="{CE75644D-6EDD-5C74-1374-B45DF3B52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7297CA82-0828-28AC-291E-05552A1DA8C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66A8E329-8C4C-744C-B50F-F908B69830CD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7" name="Gelijkbenige driehoek 106">
                <a:extLst>
                  <a:ext uri="{FF2B5EF4-FFF2-40B4-BE49-F238E27FC236}">
                    <a16:creationId xmlns:a16="http://schemas.microsoft.com/office/drawing/2014/main" id="{8C8738C7-DAFA-B166-ADAC-54C8A9C0898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A532AA27-C5B7-8227-55CF-E0CD6BA55F39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27294885-0684-1A98-196C-F3597A4FA6BE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4DB68C6F-8BFA-85AE-9D37-34F392C2ACEC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8" name="Groep 97">
              <a:extLst>
                <a:ext uri="{FF2B5EF4-FFF2-40B4-BE49-F238E27FC236}">
                  <a16:creationId xmlns:a16="http://schemas.microsoft.com/office/drawing/2014/main" id="{9648D4D6-F727-688B-B1A8-EB1DE507EA79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9" name="Groep 98">
                <a:extLst>
                  <a:ext uri="{FF2B5EF4-FFF2-40B4-BE49-F238E27FC236}">
                    <a16:creationId xmlns:a16="http://schemas.microsoft.com/office/drawing/2014/main" id="{6B608090-81AF-A43C-C813-76E48AB1972E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1" name="Vrije vorm: vorm 100">
                  <a:extLst>
                    <a:ext uri="{FF2B5EF4-FFF2-40B4-BE49-F238E27FC236}">
                      <a16:creationId xmlns:a16="http://schemas.microsoft.com/office/drawing/2014/main" id="{B8461E32-E73D-1B3F-FBAB-7F844D7EE0F0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E236059C-7079-0E28-32DA-0FA9073CE34F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3" name="Vrije vorm: vorm 102">
                    <a:extLst>
                      <a:ext uri="{FF2B5EF4-FFF2-40B4-BE49-F238E27FC236}">
                        <a16:creationId xmlns:a16="http://schemas.microsoft.com/office/drawing/2014/main" id="{B15D5726-B38D-0E0A-B5BD-2D0FE776D877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4" name="Vrije vorm: vorm 103">
                    <a:extLst>
                      <a:ext uri="{FF2B5EF4-FFF2-40B4-BE49-F238E27FC236}">
                        <a16:creationId xmlns:a16="http://schemas.microsoft.com/office/drawing/2014/main" id="{69DB4185-0C50-12CC-86E4-1B80536F780C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ED472295-600B-FA4B-183A-522A345F29A1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439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) + text | dark mo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01448C0E-861A-455D-A196-874AFA9BF7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035112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51363" y="1569104"/>
            <a:ext cx="3718399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1800" b="1" cap="none" baseline="0" noProof="0" dirty="0">
                <a:solidFill>
                  <a:schemeClr val="accent1"/>
                </a:solidFill>
                <a:latin typeface="+mj-lt"/>
              </a:rPr>
              <a:t>Image (L) + text | dark mode</a:t>
            </a:r>
            <a:endParaRPr lang="en-GB" sz="1800" b="1" cap="none" baseline="0" noProof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D42DDC-0639-4B4E-B2C7-7897E34FC745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1710" y="722454"/>
            <a:ext cx="3718052" cy="323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D67C0CDF-DF54-BAD6-CE34-0D10178A4E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094329"/>
            <a:ext cx="7035112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A7336FF7-18FF-3BB8-5AEA-E983219567F5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8C770C59-D708-F964-89F9-E59E317418A1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EE48741E-CA30-117C-60C6-1C308653AB2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8A8179E-0C1F-1E64-E21C-7D5FE802D0CC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7650F560-EA1D-F0EA-031C-BA7971A45D4B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DE947BCF-4AEB-601F-6859-0E6D01CD798C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3B75BDB9-29FC-AEDF-BE33-AF52FADAB9C9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8B57B2C-B484-CDBB-ECB9-7B12A253A78E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6414778-C8E8-4B70-81E1-CD07B6AB51D4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E9C2B093-EDB0-5F40-D292-4A905355B386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56A6D143-97DA-1FBC-0159-F98F7C02A094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A89AFB5-C0D5-A34D-7042-62ACA4D4DBF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0" name="Groep 59">
                <a:extLst>
                  <a:ext uri="{FF2B5EF4-FFF2-40B4-BE49-F238E27FC236}">
                    <a16:creationId xmlns:a16="http://schemas.microsoft.com/office/drawing/2014/main" id="{AD10234B-746A-BCC6-8413-E91002E9FFC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3" name="Rechthoek: afgeronde hoeken 72">
                  <a:extLst>
                    <a:ext uri="{FF2B5EF4-FFF2-40B4-BE49-F238E27FC236}">
                      <a16:creationId xmlns:a16="http://schemas.microsoft.com/office/drawing/2014/main" id="{030E6B89-58B9-55AE-7303-DA231A9537F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452E2F6F-FB77-E0D8-3F55-20CDCB0B0C4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hthoek 74">
                  <a:extLst>
                    <a:ext uri="{FF2B5EF4-FFF2-40B4-BE49-F238E27FC236}">
                      <a16:creationId xmlns:a16="http://schemas.microsoft.com/office/drawing/2014/main" id="{74E57709-86D8-9295-DD87-28D8EFB59AE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" name="Rechthoek 75">
                  <a:extLst>
                    <a:ext uri="{FF2B5EF4-FFF2-40B4-BE49-F238E27FC236}">
                      <a16:creationId xmlns:a16="http://schemas.microsoft.com/office/drawing/2014/main" id="{B8224673-FE02-FF00-D930-21BDB7248F3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7" name="Rechthoek 76">
                  <a:extLst>
                    <a:ext uri="{FF2B5EF4-FFF2-40B4-BE49-F238E27FC236}">
                      <a16:creationId xmlns:a16="http://schemas.microsoft.com/office/drawing/2014/main" id="{F0FB8FCB-DB22-1525-A02E-3EEEB1300D5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7947469E-FC83-B524-6A12-7499EBFA7CEE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1" name="Groep 60">
                <a:extLst>
                  <a:ext uri="{FF2B5EF4-FFF2-40B4-BE49-F238E27FC236}">
                    <a16:creationId xmlns:a16="http://schemas.microsoft.com/office/drawing/2014/main" id="{219AD492-35FA-37D4-978E-4303BFD6CA6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2FB59377-2435-FB65-4AC5-D4E30865CE6B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67" name="Rechthoek: afgeronde hoeken 66">
                    <a:extLst>
                      <a:ext uri="{FF2B5EF4-FFF2-40B4-BE49-F238E27FC236}">
                        <a16:creationId xmlns:a16="http://schemas.microsoft.com/office/drawing/2014/main" id="{B3149741-1451-A6D0-D7BA-95BC07C429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8" name="Rechthoek 67">
                    <a:extLst>
                      <a:ext uri="{FF2B5EF4-FFF2-40B4-BE49-F238E27FC236}">
                        <a16:creationId xmlns:a16="http://schemas.microsoft.com/office/drawing/2014/main" id="{B79DE03C-1274-C94F-19F1-5CFE5A208C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 68">
                    <a:extLst>
                      <a:ext uri="{FF2B5EF4-FFF2-40B4-BE49-F238E27FC236}">
                        <a16:creationId xmlns:a16="http://schemas.microsoft.com/office/drawing/2014/main" id="{B3B80C84-98B6-EE4A-AA97-8EB32ECCE1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7C599F19-AAA5-F994-7F3E-59B75FB822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4E0967AD-4F8A-D0BD-9A67-85CEF93BB6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2" name="Rechthoek 71">
                    <a:extLst>
                      <a:ext uri="{FF2B5EF4-FFF2-40B4-BE49-F238E27FC236}">
                        <a16:creationId xmlns:a16="http://schemas.microsoft.com/office/drawing/2014/main" id="{E45FEE40-2FCB-0701-61B6-60C6BAAB98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6" name="Boog 65">
                  <a:extLst>
                    <a:ext uri="{FF2B5EF4-FFF2-40B4-BE49-F238E27FC236}">
                      <a16:creationId xmlns:a16="http://schemas.microsoft.com/office/drawing/2014/main" id="{4D28163B-7175-CAA8-906B-87BA06F1862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2" name="Tekstvak 61">
                <a:extLst>
                  <a:ext uri="{FF2B5EF4-FFF2-40B4-BE49-F238E27FC236}">
                    <a16:creationId xmlns:a16="http://schemas.microsoft.com/office/drawing/2014/main" id="{201300D6-726F-E35C-3AA6-BB733D8E5EA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63" name="Tekstvak 62">
                <a:extLst>
                  <a:ext uri="{FF2B5EF4-FFF2-40B4-BE49-F238E27FC236}">
                    <a16:creationId xmlns:a16="http://schemas.microsoft.com/office/drawing/2014/main" id="{EF2572E2-9484-1CE8-D388-B7EBCB69F743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64" name="Vrije vorm: vorm 63">
                <a:extLst>
                  <a:ext uri="{FF2B5EF4-FFF2-40B4-BE49-F238E27FC236}">
                    <a16:creationId xmlns:a16="http://schemas.microsoft.com/office/drawing/2014/main" id="{E5391AE2-7F0E-CADB-EBA4-772021FA20B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AC138F54-9069-D405-D823-3CE87D591A92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77B28C19-1D07-E5E3-7371-A6BF2BA10EEB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49" name="ICOON_info">
                <a:extLst>
                  <a:ext uri="{FF2B5EF4-FFF2-40B4-BE49-F238E27FC236}">
                    <a16:creationId xmlns:a16="http://schemas.microsoft.com/office/drawing/2014/main" id="{8B2F2EDF-935F-BFC1-EAE2-BFE9DE353D0A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6" name="Ovaal 55">
                  <a:extLst>
                    <a:ext uri="{FF2B5EF4-FFF2-40B4-BE49-F238E27FC236}">
                      <a16:creationId xmlns:a16="http://schemas.microsoft.com/office/drawing/2014/main" id="{DC8C16BF-D80C-D82E-E9E0-96B51E08AEA1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Graphic 163" descr="Informatie">
                  <a:extLst>
                    <a:ext uri="{FF2B5EF4-FFF2-40B4-BE49-F238E27FC236}">
                      <a16:creationId xmlns:a16="http://schemas.microsoft.com/office/drawing/2014/main" id="{00411D94-0F43-1744-7F62-556550349F3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F106D254-B184-895A-C7A3-1803CB483944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1" name="Inspireren">
                  <a:extLst>
                    <a:ext uri="{FF2B5EF4-FFF2-40B4-BE49-F238E27FC236}">
                      <a16:creationId xmlns:a16="http://schemas.microsoft.com/office/drawing/2014/main" id="{98F1D1E8-2DD7-70A7-E3B3-F5D7E74E7967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3" name="Freeform 12">
                    <a:extLst>
                      <a:ext uri="{FF2B5EF4-FFF2-40B4-BE49-F238E27FC236}">
                        <a16:creationId xmlns:a16="http://schemas.microsoft.com/office/drawing/2014/main" id="{F13A0130-608B-8F0C-2C34-8DB7A14125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4" name="Freeform 13">
                    <a:extLst>
                      <a:ext uri="{FF2B5EF4-FFF2-40B4-BE49-F238E27FC236}">
                        <a16:creationId xmlns:a16="http://schemas.microsoft.com/office/drawing/2014/main" id="{49A6CDD9-B881-0AA9-9539-E8EF620BFC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5" name="Freeform 14">
                    <a:extLst>
                      <a:ext uri="{FF2B5EF4-FFF2-40B4-BE49-F238E27FC236}">
                        <a16:creationId xmlns:a16="http://schemas.microsoft.com/office/drawing/2014/main" id="{119F5919-919E-7EAB-DC5A-F13A1EF6637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2" name="Tekstvak 51">
                  <a:extLst>
                    <a:ext uri="{FF2B5EF4-FFF2-40B4-BE49-F238E27FC236}">
                      <a16:creationId xmlns:a16="http://schemas.microsoft.com/office/drawing/2014/main" id="{0C08ABFD-EE1C-E82B-A339-E9914FD82489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923CB5C-702E-1049-5161-D8278C1B03E6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C752A4FB-682E-9FB7-59E4-FFB57170396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429596E8-0EF8-F48A-AF79-37B11CB3E4A5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2" name="Groep 41">
                    <a:extLst>
                      <a:ext uri="{FF2B5EF4-FFF2-40B4-BE49-F238E27FC236}">
                        <a16:creationId xmlns:a16="http://schemas.microsoft.com/office/drawing/2014/main" id="{6173BA00-BDAF-D9F6-5602-8C9B9D4CD3E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5" name="Rechthoek 44">
                      <a:extLst>
                        <a:ext uri="{FF2B5EF4-FFF2-40B4-BE49-F238E27FC236}">
                          <a16:creationId xmlns:a16="http://schemas.microsoft.com/office/drawing/2014/main" id="{31611FDB-5321-B5AC-CD19-32339D25FA8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hthoek 45">
                      <a:extLst>
                        <a:ext uri="{FF2B5EF4-FFF2-40B4-BE49-F238E27FC236}">
                          <a16:creationId xmlns:a16="http://schemas.microsoft.com/office/drawing/2014/main" id="{F5762C02-6485-DE25-7B70-921C9D3193C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Ovaal 46">
                      <a:extLst>
                        <a:ext uri="{FF2B5EF4-FFF2-40B4-BE49-F238E27FC236}">
                          <a16:creationId xmlns:a16="http://schemas.microsoft.com/office/drawing/2014/main" id="{FF84C1A4-6E3A-7E7F-9686-BDF578B3650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3" name="Afbeelding 42">
                    <a:extLst>
                      <a:ext uri="{FF2B5EF4-FFF2-40B4-BE49-F238E27FC236}">
                        <a16:creationId xmlns:a16="http://schemas.microsoft.com/office/drawing/2014/main" id="{3C67B1C0-178E-F471-8E3E-2FE56B30A2F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4" name="Afbeelding 43">
                    <a:extLst>
                      <a:ext uri="{FF2B5EF4-FFF2-40B4-BE49-F238E27FC236}">
                        <a16:creationId xmlns:a16="http://schemas.microsoft.com/office/drawing/2014/main" id="{CDA9251C-32FA-9E92-51F2-E504DD03CE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F8C032AF-DF1F-088A-A98E-E7E147B93AA2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2CD6BBF0-E75C-B0C4-C22E-4AAA402410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EC0628E7-D46B-1F65-1223-7D3259E3E3F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6B4B8766-ABE0-99CF-03B2-F54B1F0CF01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2CDF8746-5F58-217E-AC6D-98C825F56B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02609685-BC32-C20C-E6D5-3AA9CE27F90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4D6FEA86-EB08-7D77-1BC3-ACE55992FBB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4" name="Gelijkbenige driehoek 33">
                <a:extLst>
                  <a:ext uri="{FF2B5EF4-FFF2-40B4-BE49-F238E27FC236}">
                    <a16:creationId xmlns:a16="http://schemas.microsoft.com/office/drawing/2014/main" id="{82C976CC-965E-7725-D8D1-AE59C467F42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6CBC82C2-E07F-C27F-3B40-37DE103CC3DE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0B0BD46-FA64-110F-1847-E0A18ECA8D15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C8B80033-7F25-0523-8A5C-2DDF4DC05014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2CA96F27-72E5-B1D3-AD0C-8356DEC1BBF4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1E79B584-F09B-6344-8669-2B23FACD2CE1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8" name="Vrije vorm: vorm 27">
                  <a:extLst>
                    <a:ext uri="{FF2B5EF4-FFF2-40B4-BE49-F238E27FC236}">
                      <a16:creationId xmlns:a16="http://schemas.microsoft.com/office/drawing/2014/main" id="{8E3BDEBC-B023-A5FA-BDB4-B49D3E240C9B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9" name="Groep 28">
                  <a:extLst>
                    <a:ext uri="{FF2B5EF4-FFF2-40B4-BE49-F238E27FC236}">
                      <a16:creationId xmlns:a16="http://schemas.microsoft.com/office/drawing/2014/main" id="{FACBDBA0-4A2C-0F20-615A-020C6AA4AAE8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0" name="Vrije vorm: vorm 29">
                    <a:extLst>
                      <a:ext uri="{FF2B5EF4-FFF2-40B4-BE49-F238E27FC236}">
                        <a16:creationId xmlns:a16="http://schemas.microsoft.com/office/drawing/2014/main" id="{C8EEBE41-315A-01E2-4C27-ABB71570B980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1" name="Vrije vorm: vorm 30">
                    <a:extLst>
                      <a:ext uri="{FF2B5EF4-FFF2-40B4-BE49-F238E27FC236}">
                        <a16:creationId xmlns:a16="http://schemas.microsoft.com/office/drawing/2014/main" id="{1FDC0460-EF4B-7BB4-42FA-7157D0008EDC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8B743AA9-EBE1-BA1E-9595-C9D051DA582B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315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4BA9A9DA-7F82-A455-1C60-3EE6BCAB12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61002"/>
            <a:ext cx="66684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Quote</a:t>
            </a: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643AF82E-C1ED-400F-120E-32FD5E07D1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41" name="Vrije vorm: vorm 40">
            <a:extLst>
              <a:ext uri="{FF2B5EF4-FFF2-40B4-BE49-F238E27FC236}">
                <a16:creationId xmlns:a16="http://schemas.microsoft.com/office/drawing/2014/main" id="{D840FC76-4BFA-9D62-E866-F7E43D4932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" y="2"/>
            <a:ext cx="12191999" cy="6857999"/>
          </a:xfrm>
          <a:custGeom>
            <a:avLst/>
            <a:gdLst>
              <a:gd name="connsiteX0" fmla="*/ 2664877 w 12191999"/>
              <a:gd name="connsiteY0" fmla="*/ 0 h 6857999"/>
              <a:gd name="connsiteX1" fmla="*/ 9662219 w 12191999"/>
              <a:gd name="connsiteY1" fmla="*/ 0 h 6857999"/>
              <a:gd name="connsiteX2" fmla="*/ 9669502 w 12191999"/>
              <a:gd name="connsiteY2" fmla="*/ 58454 h 6857999"/>
              <a:gd name="connsiteX3" fmla="*/ 12141987 w 12191999"/>
              <a:gd name="connsiteY3" fmla="*/ 2645975 h 6857999"/>
              <a:gd name="connsiteX4" fmla="*/ 12191999 w 12191999"/>
              <a:gd name="connsiteY4" fmla="*/ 2652349 h 6857999"/>
              <a:gd name="connsiteX5" fmla="*/ 12191999 w 12191999"/>
              <a:gd name="connsiteY5" fmla="*/ 6857999 h 6857999"/>
              <a:gd name="connsiteX6" fmla="*/ 7658728 w 12191999"/>
              <a:gd name="connsiteY6" fmla="*/ 6857999 h 6857999"/>
              <a:gd name="connsiteX7" fmla="*/ 7684133 w 12191999"/>
              <a:gd name="connsiteY7" fmla="*/ 6682259 h 6857999"/>
              <a:gd name="connsiteX8" fmla="*/ 7588732 w 12191999"/>
              <a:gd name="connsiteY8" fmla="*/ 5413362 h 6857999"/>
              <a:gd name="connsiteX9" fmla="*/ 6769078 w 12191999"/>
              <a:gd name="connsiteY9" fmla="*/ 6441900 h 6857999"/>
              <a:gd name="connsiteX10" fmla="*/ 6629774 w 12191999"/>
              <a:gd name="connsiteY10" fmla="*/ 6673849 h 6857999"/>
              <a:gd name="connsiteX11" fmla="*/ 6506207 w 12191999"/>
              <a:gd name="connsiteY11" fmla="*/ 6857999 h 6857999"/>
              <a:gd name="connsiteX12" fmla="*/ 0 w 12191999"/>
              <a:gd name="connsiteY12" fmla="*/ 6857999 h 6857999"/>
              <a:gd name="connsiteX13" fmla="*/ 0 w 12191999"/>
              <a:gd name="connsiteY13" fmla="*/ 4333078 h 6857999"/>
              <a:gd name="connsiteX14" fmla="*/ 146172 w 12191999"/>
              <a:gd name="connsiteY14" fmla="*/ 4092082 h 6857999"/>
              <a:gd name="connsiteX15" fmla="*/ 2642743 w 12191999"/>
              <a:gd name="connsiteY15" fmla="*/ 49565 h 6857999"/>
              <a:gd name="connsiteX16" fmla="*/ 0 w 12191999"/>
              <a:gd name="connsiteY16" fmla="*/ 0 h 6857999"/>
              <a:gd name="connsiteX17" fmla="*/ 960612 w 12191999"/>
              <a:gd name="connsiteY17" fmla="*/ 0 h 6857999"/>
              <a:gd name="connsiteX18" fmla="*/ 943428 w 12191999"/>
              <a:gd name="connsiteY18" fmla="*/ 19059 h 6857999"/>
              <a:gd name="connsiteX19" fmla="*/ 113541 w 12191999"/>
              <a:gd name="connsiteY19" fmla="*/ 831096 h 6857999"/>
              <a:gd name="connsiteX20" fmla="*/ 0 w 12191999"/>
              <a:gd name="connsiteY20" fmla="*/ 93168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7999">
                <a:moveTo>
                  <a:pt x="2664877" y="0"/>
                </a:moveTo>
                <a:lnTo>
                  <a:pt x="9662219" y="0"/>
                </a:lnTo>
                <a:lnTo>
                  <a:pt x="9669502" y="58454"/>
                </a:lnTo>
                <a:cubicBezTo>
                  <a:pt x="9916918" y="1666551"/>
                  <a:pt x="10899414" y="2453064"/>
                  <a:pt x="12141987" y="2645975"/>
                </a:cubicBezTo>
                <a:lnTo>
                  <a:pt x="12191999" y="2652349"/>
                </a:lnTo>
                <a:lnTo>
                  <a:pt x="12191999" y="6857999"/>
                </a:lnTo>
                <a:lnTo>
                  <a:pt x="7658728" y="6857999"/>
                </a:lnTo>
                <a:lnTo>
                  <a:pt x="7684133" y="6682259"/>
                </a:lnTo>
                <a:cubicBezTo>
                  <a:pt x="7761749" y="6064946"/>
                  <a:pt x="7755600" y="5464341"/>
                  <a:pt x="7588732" y="5413362"/>
                </a:cubicBezTo>
                <a:cubicBezTo>
                  <a:pt x="7340994" y="5335952"/>
                  <a:pt x="7131278" y="5762726"/>
                  <a:pt x="6769078" y="6441900"/>
                </a:cubicBezTo>
                <a:cubicBezTo>
                  <a:pt x="6725598" y="6518910"/>
                  <a:pt x="6679102" y="6596298"/>
                  <a:pt x="6629774" y="6673849"/>
                </a:cubicBezTo>
                <a:lnTo>
                  <a:pt x="6506207" y="6857999"/>
                </a:lnTo>
                <a:lnTo>
                  <a:pt x="0" y="6857999"/>
                </a:lnTo>
                <a:lnTo>
                  <a:pt x="0" y="4333078"/>
                </a:lnTo>
                <a:lnTo>
                  <a:pt x="146172" y="4092082"/>
                </a:lnTo>
                <a:cubicBezTo>
                  <a:pt x="909057" y="2863958"/>
                  <a:pt x="1936780" y="1556781"/>
                  <a:pt x="2642743" y="49565"/>
                </a:cubicBezTo>
                <a:close/>
                <a:moveTo>
                  <a:pt x="0" y="0"/>
                </a:moveTo>
                <a:lnTo>
                  <a:pt x="960612" y="0"/>
                </a:lnTo>
                <a:lnTo>
                  <a:pt x="943428" y="19059"/>
                </a:lnTo>
                <a:cubicBezTo>
                  <a:pt x="681749" y="296223"/>
                  <a:pt x="403894" y="566215"/>
                  <a:pt x="113541" y="831096"/>
                </a:cubicBezTo>
                <a:lnTo>
                  <a:pt x="0" y="9316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38" name="Tijdelijke aanduiding voor tekst 3">
            <a:extLst>
              <a:ext uri="{FF2B5EF4-FFF2-40B4-BE49-F238E27FC236}">
                <a16:creationId xmlns:a16="http://schemas.microsoft.com/office/drawing/2014/main" id="{76CBEE19-19B8-54C7-B3D4-7E145D8FAA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719138" y="719138"/>
            <a:ext cx="10752137" cy="5281612"/>
          </a:xfrm>
        </p:spPr>
        <p:txBody>
          <a:bodyPr wrap="square" anchor="ctr" anchorCtr="0">
            <a:normAutofit/>
          </a:bodyPr>
          <a:lstStyle>
            <a:lvl1pPr marL="0" indent="0" algn="ct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0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/>
              <a:t>Quote</a:t>
            </a:r>
          </a:p>
        </p:txBody>
      </p:sp>
      <p:grpSp>
        <p:nvGrpSpPr>
          <p:cNvPr id="25" name="Groep 24">
            <a:extLst>
              <a:ext uri="{FF2B5EF4-FFF2-40B4-BE49-F238E27FC236}">
                <a16:creationId xmlns:a16="http://schemas.microsoft.com/office/drawing/2014/main" id="{E6F410F0-D1DC-202A-E501-96449F5D92C6}"/>
              </a:ext>
            </a:extLst>
          </p:cNvPr>
          <p:cNvGrpSpPr/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  <a:solidFill>
            <a:schemeClr val="bg1"/>
          </a:solidFill>
        </p:grpSpPr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902B7BC0-E1DE-6761-BAA2-289E1BF2AE2C}"/>
                </a:ext>
              </a:extLst>
            </p:cNvPr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77DB36C0-4B06-148B-B57C-74F842A70ECB}"/>
                </a:ext>
              </a:extLst>
            </p:cNvPr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44F18412-D70E-7985-05EF-0A560429034C}"/>
                </a:ext>
              </a:extLst>
            </p:cNvPr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4CDC0AA2-CBAF-B659-0AC6-C307B4BF19D0}"/>
                </a:ext>
              </a:extLst>
            </p:cNvPr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Vrije vorm: vorm 29">
              <a:extLst>
                <a:ext uri="{FF2B5EF4-FFF2-40B4-BE49-F238E27FC236}">
                  <a16:creationId xmlns:a16="http://schemas.microsoft.com/office/drawing/2014/main" id="{8B5196A6-0E92-0BA6-DAB1-3CFEF96E2966}"/>
                </a:ext>
              </a:extLst>
            </p:cNvPr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Vrije vorm: vorm 30">
              <a:extLst>
                <a:ext uri="{FF2B5EF4-FFF2-40B4-BE49-F238E27FC236}">
                  <a16:creationId xmlns:a16="http://schemas.microsoft.com/office/drawing/2014/main" id="{8ADC5254-E2B3-7491-C71F-7DFFE5010D54}"/>
                </a:ext>
              </a:extLst>
            </p:cNvPr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Vrije vorm: vorm 31">
              <a:extLst>
                <a:ext uri="{FF2B5EF4-FFF2-40B4-BE49-F238E27FC236}">
                  <a16:creationId xmlns:a16="http://schemas.microsoft.com/office/drawing/2014/main" id="{4DE709D1-04E9-E28E-EF96-038EF13D728E}"/>
                </a:ext>
              </a:extLst>
            </p:cNvPr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Vrije vorm: vorm 32">
              <a:extLst>
                <a:ext uri="{FF2B5EF4-FFF2-40B4-BE49-F238E27FC236}">
                  <a16:creationId xmlns:a16="http://schemas.microsoft.com/office/drawing/2014/main" id="{B23C046E-991A-48FD-E45D-368DA85614EF}"/>
                </a:ext>
              </a:extLst>
            </p:cNvPr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2" name="Tijdelijke aanduiding voor datum 41">
            <a:extLst>
              <a:ext uri="{FF2B5EF4-FFF2-40B4-BE49-F238E27FC236}">
                <a16:creationId xmlns:a16="http://schemas.microsoft.com/office/drawing/2014/main" id="{443D2E7F-A623-8993-DD43-05FEE32F8EB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227193-D8F5-48A7-B0D3-6DAD1F4F8E92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43" name="Tijdelijke aanduiding voor dianummer 42">
            <a:extLst>
              <a:ext uri="{FF2B5EF4-FFF2-40B4-BE49-F238E27FC236}">
                <a16:creationId xmlns:a16="http://schemas.microsoft.com/office/drawing/2014/main" id="{5C52521A-2ED3-C2C9-18F8-B9748BDDEE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051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4BA9A9DA-7F82-A455-1C60-3EE6BCAB12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61002"/>
            <a:ext cx="155811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Image </a:t>
            </a:r>
            <a:r>
              <a:rPr lang="en-US" dirty="0"/>
              <a:t>+ </a:t>
            </a:r>
            <a:r>
              <a:rPr lang="en-GB" dirty="0"/>
              <a:t>quote</a:t>
            </a: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643AF82E-C1ED-400F-120E-32FD5E07D1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41" name="Vrije vorm: vorm 40">
            <a:extLst>
              <a:ext uri="{FF2B5EF4-FFF2-40B4-BE49-F238E27FC236}">
                <a16:creationId xmlns:a16="http://schemas.microsoft.com/office/drawing/2014/main" id="{D840FC76-4BFA-9D62-E866-F7E43D4932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" y="2"/>
            <a:ext cx="12191999" cy="6857999"/>
          </a:xfrm>
          <a:custGeom>
            <a:avLst/>
            <a:gdLst>
              <a:gd name="connsiteX0" fmla="*/ 2664877 w 12191999"/>
              <a:gd name="connsiteY0" fmla="*/ 0 h 6857999"/>
              <a:gd name="connsiteX1" fmla="*/ 9662219 w 12191999"/>
              <a:gd name="connsiteY1" fmla="*/ 0 h 6857999"/>
              <a:gd name="connsiteX2" fmla="*/ 9669502 w 12191999"/>
              <a:gd name="connsiteY2" fmla="*/ 58454 h 6857999"/>
              <a:gd name="connsiteX3" fmla="*/ 12141987 w 12191999"/>
              <a:gd name="connsiteY3" fmla="*/ 2645975 h 6857999"/>
              <a:gd name="connsiteX4" fmla="*/ 12191999 w 12191999"/>
              <a:gd name="connsiteY4" fmla="*/ 2652349 h 6857999"/>
              <a:gd name="connsiteX5" fmla="*/ 12191999 w 12191999"/>
              <a:gd name="connsiteY5" fmla="*/ 6857999 h 6857999"/>
              <a:gd name="connsiteX6" fmla="*/ 7658728 w 12191999"/>
              <a:gd name="connsiteY6" fmla="*/ 6857999 h 6857999"/>
              <a:gd name="connsiteX7" fmla="*/ 7684133 w 12191999"/>
              <a:gd name="connsiteY7" fmla="*/ 6682259 h 6857999"/>
              <a:gd name="connsiteX8" fmla="*/ 7588732 w 12191999"/>
              <a:gd name="connsiteY8" fmla="*/ 5413362 h 6857999"/>
              <a:gd name="connsiteX9" fmla="*/ 6769078 w 12191999"/>
              <a:gd name="connsiteY9" fmla="*/ 6441900 h 6857999"/>
              <a:gd name="connsiteX10" fmla="*/ 6629774 w 12191999"/>
              <a:gd name="connsiteY10" fmla="*/ 6673849 h 6857999"/>
              <a:gd name="connsiteX11" fmla="*/ 6506207 w 12191999"/>
              <a:gd name="connsiteY11" fmla="*/ 6857999 h 6857999"/>
              <a:gd name="connsiteX12" fmla="*/ 0 w 12191999"/>
              <a:gd name="connsiteY12" fmla="*/ 6857999 h 6857999"/>
              <a:gd name="connsiteX13" fmla="*/ 0 w 12191999"/>
              <a:gd name="connsiteY13" fmla="*/ 4333078 h 6857999"/>
              <a:gd name="connsiteX14" fmla="*/ 146172 w 12191999"/>
              <a:gd name="connsiteY14" fmla="*/ 4092082 h 6857999"/>
              <a:gd name="connsiteX15" fmla="*/ 2642743 w 12191999"/>
              <a:gd name="connsiteY15" fmla="*/ 49565 h 6857999"/>
              <a:gd name="connsiteX16" fmla="*/ 0 w 12191999"/>
              <a:gd name="connsiteY16" fmla="*/ 0 h 6857999"/>
              <a:gd name="connsiteX17" fmla="*/ 960612 w 12191999"/>
              <a:gd name="connsiteY17" fmla="*/ 0 h 6857999"/>
              <a:gd name="connsiteX18" fmla="*/ 943428 w 12191999"/>
              <a:gd name="connsiteY18" fmla="*/ 19059 h 6857999"/>
              <a:gd name="connsiteX19" fmla="*/ 113541 w 12191999"/>
              <a:gd name="connsiteY19" fmla="*/ 831096 h 6857999"/>
              <a:gd name="connsiteX20" fmla="*/ 0 w 12191999"/>
              <a:gd name="connsiteY20" fmla="*/ 93168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7999">
                <a:moveTo>
                  <a:pt x="2664877" y="0"/>
                </a:moveTo>
                <a:lnTo>
                  <a:pt x="9662219" y="0"/>
                </a:lnTo>
                <a:lnTo>
                  <a:pt x="9669502" y="58454"/>
                </a:lnTo>
                <a:cubicBezTo>
                  <a:pt x="9916918" y="1666551"/>
                  <a:pt x="10899414" y="2453064"/>
                  <a:pt x="12141987" y="2645975"/>
                </a:cubicBezTo>
                <a:lnTo>
                  <a:pt x="12191999" y="2652349"/>
                </a:lnTo>
                <a:lnTo>
                  <a:pt x="12191999" y="6857999"/>
                </a:lnTo>
                <a:lnTo>
                  <a:pt x="7658728" y="6857999"/>
                </a:lnTo>
                <a:lnTo>
                  <a:pt x="7684133" y="6682259"/>
                </a:lnTo>
                <a:cubicBezTo>
                  <a:pt x="7761749" y="6064946"/>
                  <a:pt x="7755600" y="5464341"/>
                  <a:pt x="7588732" y="5413362"/>
                </a:cubicBezTo>
                <a:cubicBezTo>
                  <a:pt x="7340994" y="5335952"/>
                  <a:pt x="7131278" y="5762726"/>
                  <a:pt x="6769078" y="6441900"/>
                </a:cubicBezTo>
                <a:cubicBezTo>
                  <a:pt x="6725598" y="6518910"/>
                  <a:pt x="6679102" y="6596298"/>
                  <a:pt x="6629774" y="6673849"/>
                </a:cubicBezTo>
                <a:lnTo>
                  <a:pt x="6506207" y="6857999"/>
                </a:lnTo>
                <a:lnTo>
                  <a:pt x="0" y="6857999"/>
                </a:lnTo>
                <a:lnTo>
                  <a:pt x="0" y="4333078"/>
                </a:lnTo>
                <a:lnTo>
                  <a:pt x="146172" y="4092082"/>
                </a:lnTo>
                <a:cubicBezTo>
                  <a:pt x="909057" y="2863958"/>
                  <a:pt x="1936780" y="1556781"/>
                  <a:pt x="2642743" y="49565"/>
                </a:cubicBezTo>
                <a:close/>
                <a:moveTo>
                  <a:pt x="0" y="0"/>
                </a:moveTo>
                <a:lnTo>
                  <a:pt x="960612" y="0"/>
                </a:lnTo>
                <a:lnTo>
                  <a:pt x="943428" y="19059"/>
                </a:lnTo>
                <a:cubicBezTo>
                  <a:pt x="681749" y="296223"/>
                  <a:pt x="403894" y="566215"/>
                  <a:pt x="113541" y="831096"/>
                </a:cubicBezTo>
                <a:lnTo>
                  <a:pt x="0" y="9316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38" name="Tijdelijke aanduiding voor tekst 3">
            <a:extLst>
              <a:ext uri="{FF2B5EF4-FFF2-40B4-BE49-F238E27FC236}">
                <a16:creationId xmlns:a16="http://schemas.microsoft.com/office/drawing/2014/main" id="{76CBEE19-19B8-54C7-B3D4-7E145D8FA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5643" y="719138"/>
            <a:ext cx="4625632" cy="5281612"/>
          </a:xfrm>
        </p:spPr>
        <p:txBody>
          <a:bodyPr wrap="square" anchor="ctr" anchorCtr="0">
            <a:normAutofit/>
          </a:bodyPr>
          <a:lstStyle>
            <a:lvl1pPr marL="0" indent="0" algn="ct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0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/>
              <a:t>Quote</a:t>
            </a:r>
          </a:p>
        </p:txBody>
      </p:sp>
      <p:grpSp>
        <p:nvGrpSpPr>
          <p:cNvPr id="25" name="Groep 24">
            <a:extLst>
              <a:ext uri="{FF2B5EF4-FFF2-40B4-BE49-F238E27FC236}">
                <a16:creationId xmlns:a16="http://schemas.microsoft.com/office/drawing/2014/main" id="{E6F410F0-D1DC-202A-E501-96449F5D92C6}"/>
              </a:ext>
            </a:extLst>
          </p:cNvPr>
          <p:cNvGrpSpPr/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  <a:solidFill>
            <a:schemeClr val="bg1"/>
          </a:solidFill>
        </p:grpSpPr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902B7BC0-E1DE-6761-BAA2-289E1BF2AE2C}"/>
                </a:ext>
              </a:extLst>
            </p:cNvPr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77DB36C0-4B06-148B-B57C-74F842A70ECB}"/>
                </a:ext>
              </a:extLst>
            </p:cNvPr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44F18412-D70E-7985-05EF-0A560429034C}"/>
                </a:ext>
              </a:extLst>
            </p:cNvPr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4CDC0AA2-CBAF-B659-0AC6-C307B4BF19D0}"/>
                </a:ext>
              </a:extLst>
            </p:cNvPr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Vrije vorm: vorm 29">
              <a:extLst>
                <a:ext uri="{FF2B5EF4-FFF2-40B4-BE49-F238E27FC236}">
                  <a16:creationId xmlns:a16="http://schemas.microsoft.com/office/drawing/2014/main" id="{8B5196A6-0E92-0BA6-DAB1-3CFEF96E2966}"/>
                </a:ext>
              </a:extLst>
            </p:cNvPr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Vrije vorm: vorm 30">
              <a:extLst>
                <a:ext uri="{FF2B5EF4-FFF2-40B4-BE49-F238E27FC236}">
                  <a16:creationId xmlns:a16="http://schemas.microsoft.com/office/drawing/2014/main" id="{8ADC5254-E2B3-7491-C71F-7DFFE5010D54}"/>
                </a:ext>
              </a:extLst>
            </p:cNvPr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Vrije vorm: vorm 31">
              <a:extLst>
                <a:ext uri="{FF2B5EF4-FFF2-40B4-BE49-F238E27FC236}">
                  <a16:creationId xmlns:a16="http://schemas.microsoft.com/office/drawing/2014/main" id="{4DE709D1-04E9-E28E-EF96-038EF13D728E}"/>
                </a:ext>
              </a:extLst>
            </p:cNvPr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Vrije vorm: vorm 32">
              <a:extLst>
                <a:ext uri="{FF2B5EF4-FFF2-40B4-BE49-F238E27FC236}">
                  <a16:creationId xmlns:a16="http://schemas.microsoft.com/office/drawing/2014/main" id="{B23C046E-991A-48FD-E45D-368DA85614EF}"/>
                </a:ext>
              </a:extLst>
            </p:cNvPr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2" name="Tijdelijke aanduiding voor datum 41">
            <a:extLst>
              <a:ext uri="{FF2B5EF4-FFF2-40B4-BE49-F238E27FC236}">
                <a16:creationId xmlns:a16="http://schemas.microsoft.com/office/drawing/2014/main" id="{443D2E7F-A623-8993-DD43-05FEE32F8EB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B98E06-811C-44CA-B2D7-5EED606A5897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43" name="Tijdelijke aanduiding voor dianummer 42">
            <a:extLst>
              <a:ext uri="{FF2B5EF4-FFF2-40B4-BE49-F238E27FC236}">
                <a16:creationId xmlns:a16="http://schemas.microsoft.com/office/drawing/2014/main" id="{5C52521A-2ED3-C2C9-18F8-B9748BDDEE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jdelijke aanduiding voor afbeelding 16">
            <a:extLst>
              <a:ext uri="{FF2B5EF4-FFF2-40B4-BE49-F238E27FC236}">
                <a16:creationId xmlns:a16="http://schemas.microsoft.com/office/drawing/2014/main" id="{974DC6B1-5FBE-F762-EB87-7DD8109BBE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096000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tekst 18">
            <a:extLst>
              <a:ext uri="{FF2B5EF4-FFF2-40B4-BE49-F238E27FC236}">
                <a16:creationId xmlns:a16="http://schemas.microsoft.com/office/drawing/2014/main" id="{7A3A8DF1-30AE-209E-FAA7-38BAD3B4B2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094329"/>
            <a:ext cx="6096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" name="Tijdelijke aanduiding voor tekst 18">
            <a:extLst>
              <a:ext uri="{FF2B5EF4-FFF2-40B4-BE49-F238E27FC236}">
                <a16:creationId xmlns:a16="http://schemas.microsoft.com/office/drawing/2014/main" id="{0B8B641F-7D71-A980-1A73-47282BC421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5" name="INSTRUCTION">
            <a:extLst>
              <a:ext uri="{FF2B5EF4-FFF2-40B4-BE49-F238E27FC236}">
                <a16:creationId xmlns:a16="http://schemas.microsoft.com/office/drawing/2014/main" id="{713464DE-31A3-FF03-3292-7990BB450B8E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4B03BB14-0771-54CD-E9C6-CC8845CC36EB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6E29086E-5289-EB23-2067-BA0D2EF6892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E65F95B9-20E7-27B4-C0A8-268BB3702922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06E22166-DCA4-ECEB-ACD5-42257365FF6E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6B885CA-0726-A52D-706E-C2705F3994B0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4CBBC036-7836-547B-442B-A162EDFFC3FD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DA26781F-D1AF-C01C-D1F9-BACA228E4B46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FB32EAC-2B93-C56C-B455-06C8AB966FDA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58DA69D7-141B-5CBD-87EC-F24FF63FA824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65666394-7747-E89D-DEA6-55026071B0F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6A7E8A51-D855-A800-CD58-204E2B425FC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1" name="Groep 70">
                <a:extLst>
                  <a:ext uri="{FF2B5EF4-FFF2-40B4-BE49-F238E27FC236}">
                    <a16:creationId xmlns:a16="http://schemas.microsoft.com/office/drawing/2014/main" id="{7975DAC0-A422-BE33-6F1B-9292E2243DF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4" name="Rechthoek: afgeronde hoeken 83">
                  <a:extLst>
                    <a:ext uri="{FF2B5EF4-FFF2-40B4-BE49-F238E27FC236}">
                      <a16:creationId xmlns:a16="http://schemas.microsoft.com/office/drawing/2014/main" id="{ABD401C6-28F8-585A-DF72-E14FCE38A42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CD4407BE-88BB-DD90-D8AB-3D3A14CE84F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213473A7-BBEC-99AE-2EE5-5F98C8858CD8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7" name="Rechthoek 86">
                  <a:extLst>
                    <a:ext uri="{FF2B5EF4-FFF2-40B4-BE49-F238E27FC236}">
                      <a16:creationId xmlns:a16="http://schemas.microsoft.com/office/drawing/2014/main" id="{9398F7A2-52B6-7686-1D48-CDFDFDD7533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8" name="Rechthoek 87">
                  <a:extLst>
                    <a:ext uri="{FF2B5EF4-FFF2-40B4-BE49-F238E27FC236}">
                      <a16:creationId xmlns:a16="http://schemas.microsoft.com/office/drawing/2014/main" id="{4FAFFDC0-81D5-970E-4BDA-5BD4EC45054C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9" name="Rechthoek 88">
                  <a:extLst>
                    <a:ext uri="{FF2B5EF4-FFF2-40B4-BE49-F238E27FC236}">
                      <a16:creationId xmlns:a16="http://schemas.microsoft.com/office/drawing/2014/main" id="{CA0D335A-3ACE-1B15-384F-92CA190EE97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2" name="Groep 71">
                <a:extLst>
                  <a:ext uri="{FF2B5EF4-FFF2-40B4-BE49-F238E27FC236}">
                    <a16:creationId xmlns:a16="http://schemas.microsoft.com/office/drawing/2014/main" id="{7968E732-C5CF-D850-7F48-1451E5ACE84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6" name="Groep 75">
                  <a:extLst>
                    <a:ext uri="{FF2B5EF4-FFF2-40B4-BE49-F238E27FC236}">
                      <a16:creationId xmlns:a16="http://schemas.microsoft.com/office/drawing/2014/main" id="{982E9006-80BF-2055-9596-D13A6CB1FB0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8" name="Rechthoek: afgeronde hoeken 77">
                    <a:extLst>
                      <a:ext uri="{FF2B5EF4-FFF2-40B4-BE49-F238E27FC236}">
                        <a16:creationId xmlns:a16="http://schemas.microsoft.com/office/drawing/2014/main" id="{A52A5F37-DC95-8FE6-F7C6-91FC57DD33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06D541A9-D8FE-DCB2-C9AC-9AAFBFCFB5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0" name="Rechthoek 79">
                    <a:extLst>
                      <a:ext uri="{FF2B5EF4-FFF2-40B4-BE49-F238E27FC236}">
                        <a16:creationId xmlns:a16="http://schemas.microsoft.com/office/drawing/2014/main" id="{B8761B28-0138-4419-8F7B-8D7C8F3898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1" name="Rechthoek 80">
                    <a:extLst>
                      <a:ext uri="{FF2B5EF4-FFF2-40B4-BE49-F238E27FC236}">
                        <a16:creationId xmlns:a16="http://schemas.microsoft.com/office/drawing/2014/main" id="{9563D739-E975-CA93-F22D-7E4D39306B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2" name="Rechthoek 81">
                    <a:extLst>
                      <a:ext uri="{FF2B5EF4-FFF2-40B4-BE49-F238E27FC236}">
                        <a16:creationId xmlns:a16="http://schemas.microsoft.com/office/drawing/2014/main" id="{D6097BED-2529-F12B-32FE-FD77ABCD1C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3" name="Rechthoek 82">
                    <a:extLst>
                      <a:ext uri="{FF2B5EF4-FFF2-40B4-BE49-F238E27FC236}">
                        <a16:creationId xmlns:a16="http://schemas.microsoft.com/office/drawing/2014/main" id="{F749D837-D8D5-A670-733A-3A5E9938B6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7" name="Boog 76">
                  <a:extLst>
                    <a:ext uri="{FF2B5EF4-FFF2-40B4-BE49-F238E27FC236}">
                      <a16:creationId xmlns:a16="http://schemas.microsoft.com/office/drawing/2014/main" id="{E719CA74-6772-0F1A-5A98-7CD45BBAD370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3" name="Tekstvak 72">
                <a:extLst>
                  <a:ext uri="{FF2B5EF4-FFF2-40B4-BE49-F238E27FC236}">
                    <a16:creationId xmlns:a16="http://schemas.microsoft.com/office/drawing/2014/main" id="{4AB4936A-3AA3-E395-9B50-7903BF03B9CF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4" name="Tekstvak 73">
                <a:extLst>
                  <a:ext uri="{FF2B5EF4-FFF2-40B4-BE49-F238E27FC236}">
                    <a16:creationId xmlns:a16="http://schemas.microsoft.com/office/drawing/2014/main" id="{C46031F7-18AD-C58C-C8BD-B279FDC4823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5" name="Vrije vorm: vorm 74">
                <a:extLst>
                  <a:ext uri="{FF2B5EF4-FFF2-40B4-BE49-F238E27FC236}">
                    <a16:creationId xmlns:a16="http://schemas.microsoft.com/office/drawing/2014/main" id="{FA85B7C9-77E4-D390-69B7-002360E451C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4F06251D-5186-5478-54A7-6CECD70410D4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214D442C-2145-B06C-F030-F14A03693FE2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60" name="ICOON_info">
                <a:extLst>
                  <a:ext uri="{FF2B5EF4-FFF2-40B4-BE49-F238E27FC236}">
                    <a16:creationId xmlns:a16="http://schemas.microsoft.com/office/drawing/2014/main" id="{7AC659FD-B073-7529-C18A-AABA4EBD081A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7" name="Ovaal 66">
                  <a:extLst>
                    <a:ext uri="{FF2B5EF4-FFF2-40B4-BE49-F238E27FC236}">
                      <a16:creationId xmlns:a16="http://schemas.microsoft.com/office/drawing/2014/main" id="{52B7F277-7D71-5F12-369C-C7DABB29F97F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8" name="Graphic 163" descr="Informatie">
                  <a:extLst>
                    <a:ext uri="{FF2B5EF4-FFF2-40B4-BE49-F238E27FC236}">
                      <a16:creationId xmlns:a16="http://schemas.microsoft.com/office/drawing/2014/main" id="{85CB978C-AC3D-A449-06A2-F67F05341B48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1" name="Groep 60">
                <a:extLst>
                  <a:ext uri="{FF2B5EF4-FFF2-40B4-BE49-F238E27FC236}">
                    <a16:creationId xmlns:a16="http://schemas.microsoft.com/office/drawing/2014/main" id="{146F97F6-F223-13A2-5474-DDEF5F94FAB1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62" name="Inspireren">
                  <a:extLst>
                    <a:ext uri="{FF2B5EF4-FFF2-40B4-BE49-F238E27FC236}">
                      <a16:creationId xmlns:a16="http://schemas.microsoft.com/office/drawing/2014/main" id="{E8FCB087-14A5-DBC9-0314-3044E219E986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4" name="Freeform 12">
                    <a:extLst>
                      <a:ext uri="{FF2B5EF4-FFF2-40B4-BE49-F238E27FC236}">
                        <a16:creationId xmlns:a16="http://schemas.microsoft.com/office/drawing/2014/main" id="{D478E702-E873-59FF-D79C-793FE8B300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5" name="Freeform 13">
                    <a:extLst>
                      <a:ext uri="{FF2B5EF4-FFF2-40B4-BE49-F238E27FC236}">
                        <a16:creationId xmlns:a16="http://schemas.microsoft.com/office/drawing/2014/main" id="{6671A40F-1053-EA19-1624-22D0C8C6FD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6" name="Freeform 14">
                    <a:extLst>
                      <a:ext uri="{FF2B5EF4-FFF2-40B4-BE49-F238E27FC236}">
                        <a16:creationId xmlns:a16="http://schemas.microsoft.com/office/drawing/2014/main" id="{B473F71A-5475-B13D-D883-CC83F3230A3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63" name="Tekstvak 62">
                  <a:extLst>
                    <a:ext uri="{FF2B5EF4-FFF2-40B4-BE49-F238E27FC236}">
                      <a16:creationId xmlns:a16="http://schemas.microsoft.com/office/drawing/2014/main" id="{45BF62BA-2E1F-2CF0-A64B-F0F29D38D9A6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479E7C04-3AC5-48DE-D29C-250AE780AE62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38783D98-DEA5-E27A-C4B2-7ABBCC5A8B8C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07D1FED-4D20-31FF-C9D9-ED5E7888687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F71AD621-7514-A780-6498-E40EC9CE874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C03F1BC5-67DF-3857-46DF-7236FB01DE2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ADCBD14F-3B9C-2B61-FD86-32CE9D44E6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8" name="Ovaal 57">
                      <a:extLst>
                        <a:ext uri="{FF2B5EF4-FFF2-40B4-BE49-F238E27FC236}">
                          <a16:creationId xmlns:a16="http://schemas.microsoft.com/office/drawing/2014/main" id="{5221755B-D268-3702-0666-7949230E31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4" name="Afbeelding 53">
                    <a:extLst>
                      <a:ext uri="{FF2B5EF4-FFF2-40B4-BE49-F238E27FC236}">
                        <a16:creationId xmlns:a16="http://schemas.microsoft.com/office/drawing/2014/main" id="{AFA4049C-F5E6-4B8B-4110-868276838D2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5" name="Afbeelding 54">
                    <a:extLst>
                      <a:ext uri="{FF2B5EF4-FFF2-40B4-BE49-F238E27FC236}">
                        <a16:creationId xmlns:a16="http://schemas.microsoft.com/office/drawing/2014/main" id="{73C14D4F-E030-C5A9-21B8-1E41B506AE5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ep 46">
                  <a:extLst>
                    <a:ext uri="{FF2B5EF4-FFF2-40B4-BE49-F238E27FC236}">
                      <a16:creationId xmlns:a16="http://schemas.microsoft.com/office/drawing/2014/main" id="{A6CDB6E7-A3FF-A684-F9DA-CE58D822043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A82889F1-F370-1C0E-C8DE-97C25DAACD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C422F5D2-C68E-71D2-3EF6-60A7E4B1824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C411A677-ADD9-1A53-5AD5-B22A7E84893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98076301-A147-32CF-1408-DF06651541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20045967-E8C5-DC91-1388-3C24354937C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D9CC1755-6693-B806-7FE8-B478B3CA80D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5" name="Gelijkbenige driehoek 44">
                <a:extLst>
                  <a:ext uri="{FF2B5EF4-FFF2-40B4-BE49-F238E27FC236}">
                    <a16:creationId xmlns:a16="http://schemas.microsoft.com/office/drawing/2014/main" id="{127BA261-DAEA-401F-3711-B6DE04DBC44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1EC2F4AD-E6D2-CBBB-E406-3A2367CB12BC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ED756127-253F-90A6-BF10-557FDEE6B9B1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7E7E902D-CD84-81AC-F7F3-3EA08BAB6812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5929E58E-C549-D2C7-DEB5-093BA2957DE6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DDC2CEFC-7CB1-A780-CF73-1F4F1987A4AC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4" name="Vrije vorm: vorm 23">
                  <a:extLst>
                    <a:ext uri="{FF2B5EF4-FFF2-40B4-BE49-F238E27FC236}">
                      <a16:creationId xmlns:a16="http://schemas.microsoft.com/office/drawing/2014/main" id="{E2491FB2-C557-3233-EE25-E1E415BCA9B3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BDC9F8A4-A7F1-D4BF-21CB-0CBA87599188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7" name="Vrije vorm: vorm 36">
                    <a:extLst>
                      <a:ext uri="{FF2B5EF4-FFF2-40B4-BE49-F238E27FC236}">
                        <a16:creationId xmlns:a16="http://schemas.microsoft.com/office/drawing/2014/main" id="{99F7E725-E4BD-01A0-F686-BD5B82F5EBD1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9" name="Vrije vorm: vorm 38">
                    <a:extLst>
                      <a:ext uri="{FF2B5EF4-FFF2-40B4-BE49-F238E27FC236}">
                        <a16:creationId xmlns:a16="http://schemas.microsoft.com/office/drawing/2014/main" id="{7D355568-B8A1-7C0E-ECFD-B45C095763D4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5C8232F0-8E2E-7C95-7C6B-BAE2F12BF6A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62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FEE88B6D-7143-4386-BA0D-08FD41A1EE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53746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66" y="722455"/>
            <a:ext cx="3937333" cy="32215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</a:p>
        </p:txBody>
      </p:sp>
      <p:sp>
        <p:nvSpPr>
          <p:cNvPr id="18" name="Tijdelijke aanduiding voor grafiek 17">
            <a:extLst>
              <a:ext uri="{FF2B5EF4-FFF2-40B4-BE49-F238E27FC236}">
                <a16:creationId xmlns:a16="http://schemas.microsoft.com/office/drawing/2014/main" id="{FBAE20DA-BB0F-413F-A532-86A4D0079AB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093331" y="722455"/>
            <a:ext cx="5378669" cy="5278295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graph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7FABFDC-C1CE-40A8-B8C0-2D4AF73C1297}"/>
              </a:ext>
            </a:extLst>
          </p:cNvPr>
          <p:cNvSpPr/>
          <p:nvPr userDrawn="1"/>
        </p:nvSpPr>
        <p:spPr>
          <a:xfrm>
            <a:off x="0" y="-441330"/>
            <a:ext cx="136146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graph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DE8389D-5D11-4D45-B4A3-64DB64DBE2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77F0FC-24AB-4573-B420-8C868DF4DA1D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0153074-F70B-4B82-96FF-348823D4B9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jdelijke aanduiding voor verticale tekst 2">
            <a:extLst>
              <a:ext uri="{FF2B5EF4-FFF2-40B4-BE49-F238E27FC236}">
                <a16:creationId xmlns:a16="http://schemas.microsoft.com/office/drawing/2014/main" id="{4BAC3E69-ABB1-C907-B9D7-5DFA7221ABF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18666" y="1569104"/>
            <a:ext cx="3937333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56D01710-570D-A6AD-85CD-4A7D6F5AF72A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  <a:solidFill>
            <a:schemeClr val="bg1"/>
          </a:solidFill>
        </p:grpSpPr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AF7B0112-A1E8-4C7E-1384-3C29FF3CFE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5318E13D-0E3A-A9B5-D897-3F3631C314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79B6F2C4-B2C2-63A6-625D-6345DAC278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B788DDB6-EF97-F727-5009-6E0903065C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94FA6C1F-C8CB-57A9-5C49-001F6E8FF8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16A3CDC8-B743-992B-27EF-E6404DA86E2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Vrije vorm: vorm 16">
              <a:extLst>
                <a:ext uri="{FF2B5EF4-FFF2-40B4-BE49-F238E27FC236}">
                  <a16:creationId xmlns:a16="http://schemas.microsoft.com/office/drawing/2014/main" id="{88E32565-559D-E724-512C-6994CD1231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Vrije vorm: vorm 18">
              <a:extLst>
                <a:ext uri="{FF2B5EF4-FFF2-40B4-BE49-F238E27FC236}">
                  <a16:creationId xmlns:a16="http://schemas.microsoft.com/office/drawing/2014/main" id="{9E2808C1-607A-8070-888F-F8F44C35359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D59144BE-8A99-C269-400B-9D68868F4A97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85A5382D-8A23-F76B-A3F1-65EB2AB1E73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585F4107-57F5-3D45-FA66-E5D502BA3C91}"/>
                </a:ext>
              </a:extLst>
            </p:cNvPr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B299F5A0-F482-489E-08B8-C3ACCE28C5EC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049F51C4-3C5A-60E2-BFFF-74FD546D00E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76E32F7F-E128-95D1-2361-829273F0415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C0DF96B0-1604-48C1-6604-90470CDE179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8EC8AD8A-2671-9A8F-C175-93DD5AFFAB0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265F716A-AA9E-B614-2FC4-EEC8024E65C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1C08510-D645-64A3-084E-EBD354CE4234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B444B49A-F9D5-21ED-102D-6E091D25EC6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97390E05-6CD2-EDB9-0F6A-15D54C64A03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C95ECFCE-D7E5-97D8-AA58-B03DAA66C03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2305A90F-852F-3EC6-4C4A-A9A785C4B78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389F6311-C221-8067-1126-EBDCAE0E5A6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DF1A603A-EDDA-ED38-DA0F-11A7433FE611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8A1A3B82-196E-A31E-A5FA-879340B397B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FB5D4B9B-DE21-7C2E-D713-A10D276DA878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36" name="Ovaal 35">
              <a:extLst>
                <a:ext uri="{FF2B5EF4-FFF2-40B4-BE49-F238E27FC236}">
                  <a16:creationId xmlns:a16="http://schemas.microsoft.com/office/drawing/2014/main" id="{4AB9DD57-CCA1-C2AA-1142-32E25D39AC0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6A8D1F49-3D21-AEE2-9AF7-4A982B6CD841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9E753A53-9C80-CC9A-34B7-AC3D1CFC0FA8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413BC2B-90A6-58D5-1CEC-300B07C2A1B6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E3D7E444-0865-2F12-7C95-95740E05BFE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41" name="ICOON_info">
              <a:extLst>
                <a:ext uri="{FF2B5EF4-FFF2-40B4-BE49-F238E27FC236}">
                  <a16:creationId xmlns:a16="http://schemas.microsoft.com/office/drawing/2014/main" id="{6A93CC44-357C-B454-2B46-DE6328C5ADE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9" name="Ovaal 88">
                <a:extLst>
                  <a:ext uri="{FF2B5EF4-FFF2-40B4-BE49-F238E27FC236}">
                    <a16:creationId xmlns:a16="http://schemas.microsoft.com/office/drawing/2014/main" id="{4C1992AB-5768-CCD7-BAE1-CA34B4AAA4F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Graphic 163" descr="Informatie">
                <a:extLst>
                  <a:ext uri="{FF2B5EF4-FFF2-40B4-BE49-F238E27FC236}">
                    <a16:creationId xmlns:a16="http://schemas.microsoft.com/office/drawing/2014/main" id="{2B5FFA2A-A959-6711-0B68-B2AF5263ACA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2" name="VOORBEELD">
              <a:extLst>
                <a:ext uri="{FF2B5EF4-FFF2-40B4-BE49-F238E27FC236}">
                  <a16:creationId xmlns:a16="http://schemas.microsoft.com/office/drawing/2014/main" id="{ABEE6276-EFC7-68DB-2404-8DE36F05A04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0D5F01AC-6FA9-4138-B206-E0D8E96B43B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A1316048-0344-F109-2579-DC7CFC244B7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1" name="Groep 50">
                <a:extLst>
                  <a:ext uri="{FF2B5EF4-FFF2-40B4-BE49-F238E27FC236}">
                    <a16:creationId xmlns:a16="http://schemas.microsoft.com/office/drawing/2014/main" id="{1DC2874A-6CA7-994E-A3C1-85A0EED8C50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82" name="Groep 81">
                  <a:extLst>
                    <a:ext uri="{FF2B5EF4-FFF2-40B4-BE49-F238E27FC236}">
                      <a16:creationId xmlns:a16="http://schemas.microsoft.com/office/drawing/2014/main" id="{C0BB2822-7937-3038-1CED-3E74660EBA5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84" name="Rechte verbindingslijn 83">
                    <a:extLst>
                      <a:ext uri="{FF2B5EF4-FFF2-40B4-BE49-F238E27FC236}">
                        <a16:creationId xmlns:a16="http://schemas.microsoft.com/office/drawing/2014/main" id="{EB8F155E-0820-9F74-A5F3-FF1D5AE080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4">
                    <a:extLst>
                      <a:ext uri="{FF2B5EF4-FFF2-40B4-BE49-F238E27FC236}">
                        <a16:creationId xmlns:a16="http://schemas.microsoft.com/office/drawing/2014/main" id="{6AAD9618-B34B-9F50-0D7F-FF091B1E0A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6" name="Rechte verbindingslijn 85">
                    <a:extLst>
                      <a:ext uri="{FF2B5EF4-FFF2-40B4-BE49-F238E27FC236}">
                        <a16:creationId xmlns:a16="http://schemas.microsoft.com/office/drawing/2014/main" id="{1C853E2E-F9C0-551D-07DE-FAC07CFA67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7" name="Rechte verbindingslijn 86">
                    <a:extLst>
                      <a:ext uri="{FF2B5EF4-FFF2-40B4-BE49-F238E27FC236}">
                        <a16:creationId xmlns:a16="http://schemas.microsoft.com/office/drawing/2014/main" id="{6BD397CF-8D51-0AD0-89FD-6FC7E19F95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8" name="Rechte verbindingslijn 87">
                    <a:extLst>
                      <a:ext uri="{FF2B5EF4-FFF2-40B4-BE49-F238E27FC236}">
                        <a16:creationId xmlns:a16="http://schemas.microsoft.com/office/drawing/2014/main" id="{57900762-F8CE-3D0E-3709-9B860E42F6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83" name="Pijl: rechts 82">
                  <a:extLst>
                    <a:ext uri="{FF2B5EF4-FFF2-40B4-BE49-F238E27FC236}">
                      <a16:creationId xmlns:a16="http://schemas.microsoft.com/office/drawing/2014/main" id="{A9EFDA3B-D849-91FD-81A9-C63585687B2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2" name="Groep 51">
                <a:extLst>
                  <a:ext uri="{FF2B5EF4-FFF2-40B4-BE49-F238E27FC236}">
                    <a16:creationId xmlns:a16="http://schemas.microsoft.com/office/drawing/2014/main" id="{409968CC-A339-4FC3-8D0D-2436C1BB0FE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75" name="Groep 74">
                  <a:extLst>
                    <a:ext uri="{FF2B5EF4-FFF2-40B4-BE49-F238E27FC236}">
                      <a16:creationId xmlns:a16="http://schemas.microsoft.com/office/drawing/2014/main" id="{68E4AD88-74DA-170E-6C80-B0D1F402E24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8821CAC1-0493-026F-C8DF-779C10A24F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06258173-563E-42E9-1E4C-48C26B58C4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EB3242B9-EADE-5F49-5F7E-B29CDE2294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>
                    <a:extLst>
                      <a:ext uri="{FF2B5EF4-FFF2-40B4-BE49-F238E27FC236}">
                        <a16:creationId xmlns:a16="http://schemas.microsoft.com/office/drawing/2014/main" id="{2950CCF7-021E-D18C-36E1-C6AF26D02A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1" name="Rechte verbindingslijn 80">
                    <a:extLst>
                      <a:ext uri="{FF2B5EF4-FFF2-40B4-BE49-F238E27FC236}">
                        <a16:creationId xmlns:a16="http://schemas.microsoft.com/office/drawing/2014/main" id="{C5F14EDB-31B1-AC4F-0450-3488586CCA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6" name="Pijl: rechts 75">
                  <a:extLst>
                    <a:ext uri="{FF2B5EF4-FFF2-40B4-BE49-F238E27FC236}">
                      <a16:creationId xmlns:a16="http://schemas.microsoft.com/office/drawing/2014/main" id="{A7E42B44-4500-B6A7-2ACA-ECCC92DAD55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53" name="Rechte verbindingslijn 52">
                <a:extLst>
                  <a:ext uri="{FF2B5EF4-FFF2-40B4-BE49-F238E27FC236}">
                    <a16:creationId xmlns:a16="http://schemas.microsoft.com/office/drawing/2014/main" id="{1A17C06E-1195-5D53-0ACE-B74CF6F5727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54" name="Rechte verbindingslijn 53">
                <a:extLst>
                  <a:ext uri="{FF2B5EF4-FFF2-40B4-BE49-F238E27FC236}">
                    <a16:creationId xmlns:a16="http://schemas.microsoft.com/office/drawing/2014/main" id="{A56FC4A8-E788-EE79-6E80-65700D2FD71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962CFA35-E6A4-6528-7335-3DDC54306166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F1702738-4883-1395-EA4E-2752965529C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57" name="Groep 56">
                <a:extLst>
                  <a:ext uri="{FF2B5EF4-FFF2-40B4-BE49-F238E27FC236}">
                    <a16:creationId xmlns:a16="http://schemas.microsoft.com/office/drawing/2014/main" id="{78853CF6-97E4-E018-545B-8A3D4735C18D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67" name="Rechthoek 66">
                  <a:extLst>
                    <a:ext uri="{FF2B5EF4-FFF2-40B4-BE49-F238E27FC236}">
                      <a16:creationId xmlns:a16="http://schemas.microsoft.com/office/drawing/2014/main" id="{557EC5DF-8EB2-5901-C2D6-DE5EC640DD1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8" name="Groep 67">
                  <a:extLst>
                    <a:ext uri="{FF2B5EF4-FFF2-40B4-BE49-F238E27FC236}">
                      <a16:creationId xmlns:a16="http://schemas.microsoft.com/office/drawing/2014/main" id="{D21D5BAE-2C55-BD55-4900-8B20C21685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47F96410-82EA-F07E-C590-50576EA4AA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DC4CC8BB-577B-10BD-916B-8601D84A0F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5153C5C9-DE8E-7779-345E-E34A5C425D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C62CCFBA-0EF4-D03A-7687-626DC0F5B9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000294A2-BF66-998E-C8F3-A88232FF62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9" name="Pijl: rechts 68">
                  <a:extLst>
                    <a:ext uri="{FF2B5EF4-FFF2-40B4-BE49-F238E27FC236}">
                      <a16:creationId xmlns:a16="http://schemas.microsoft.com/office/drawing/2014/main" id="{6F4CB703-B5DE-4A9A-CFFA-E9ACA2D0CF9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F9E30254-EB77-01FF-6367-EF7D886D58C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97D66CB7-B1A1-A16C-8CE5-40A929F735C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F15A3035-7AAE-341B-7AB7-0DFF728F167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6D4E862-E192-2AB6-87A7-28861CE1E3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6E49D5EF-9577-8E6A-3718-8980B92494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6D604E36-65C1-A16C-9DC3-F20F7E3C6B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435F1CB5-F27B-5B6E-271D-B9987A7FC9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C6FB763B-6A19-6D1C-521D-0E7F3D7E41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>
                  <a:extLst>
                    <a:ext uri="{FF2B5EF4-FFF2-40B4-BE49-F238E27FC236}">
                      <a16:creationId xmlns:a16="http://schemas.microsoft.com/office/drawing/2014/main" id="{9B7059CB-CEA1-1604-3232-591E41F035D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43" name="Groep 42">
              <a:extLst>
                <a:ext uri="{FF2B5EF4-FFF2-40B4-BE49-F238E27FC236}">
                  <a16:creationId xmlns:a16="http://schemas.microsoft.com/office/drawing/2014/main" id="{F6CDF610-2F56-8722-3F16-37A41F9AD884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44" name="Inspireren">
                <a:extLst>
                  <a:ext uri="{FF2B5EF4-FFF2-40B4-BE49-F238E27FC236}">
                    <a16:creationId xmlns:a16="http://schemas.microsoft.com/office/drawing/2014/main" id="{D9B64CB7-D92D-8172-F059-39A1899E89B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9B86A540-40C9-8BC2-79BC-4E8FE64FF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7" name="Freeform 13">
                  <a:extLst>
                    <a:ext uri="{FF2B5EF4-FFF2-40B4-BE49-F238E27FC236}">
                      <a16:creationId xmlns:a16="http://schemas.microsoft.com/office/drawing/2014/main" id="{DE92C47D-4233-7736-6E28-3E7043209C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8" name="Freeform 14">
                  <a:extLst>
                    <a:ext uri="{FF2B5EF4-FFF2-40B4-BE49-F238E27FC236}">
                      <a16:creationId xmlns:a16="http://schemas.microsoft.com/office/drawing/2014/main" id="{6D47E93A-E5E2-E125-5D59-1C4F2258BD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45" name="Tekstvak 44">
                <a:extLst>
                  <a:ext uri="{FF2B5EF4-FFF2-40B4-BE49-F238E27FC236}">
                    <a16:creationId xmlns:a16="http://schemas.microsoft.com/office/drawing/2014/main" id="{858D6127-63D8-80F1-5237-08978C0081EF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63" name="INSTRUCTION">
            <a:extLst>
              <a:ext uri="{FF2B5EF4-FFF2-40B4-BE49-F238E27FC236}">
                <a16:creationId xmlns:a16="http://schemas.microsoft.com/office/drawing/2014/main" id="{BBFB1799-A9FB-0B9B-8527-E721DFF7F375}"/>
              </a:ext>
            </a:extLst>
          </p:cNvPr>
          <p:cNvGrpSpPr/>
          <p:nvPr userDrawn="1"/>
        </p:nvGrpSpPr>
        <p:grpSpPr>
          <a:xfrm>
            <a:off x="12377595" y="2"/>
            <a:ext cx="3693386" cy="5715919"/>
            <a:chOff x="-3786437" y="2"/>
            <a:chExt cx="3693386" cy="5715919"/>
          </a:xfrm>
        </p:grpSpPr>
        <p:grpSp>
          <p:nvGrpSpPr>
            <p:cNvPr id="164" name="Groep 163">
              <a:extLst>
                <a:ext uri="{FF2B5EF4-FFF2-40B4-BE49-F238E27FC236}">
                  <a16:creationId xmlns:a16="http://schemas.microsoft.com/office/drawing/2014/main" id="{376A8FFA-BDB5-DCDA-F6BE-459A4E13093D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88" name="Rechthoek 187">
                <a:extLst>
                  <a:ext uri="{FF2B5EF4-FFF2-40B4-BE49-F238E27FC236}">
                    <a16:creationId xmlns:a16="http://schemas.microsoft.com/office/drawing/2014/main" id="{16166FF0-59E8-5000-D650-909F6E5CC990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89" name="Ovaal 188">
                <a:extLst>
                  <a:ext uri="{FF2B5EF4-FFF2-40B4-BE49-F238E27FC236}">
                    <a16:creationId xmlns:a16="http://schemas.microsoft.com/office/drawing/2014/main" id="{D115DF7B-37AF-7E8F-42DF-B6F8C728F302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CA87C2DD-E271-0281-5354-E0957B452735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91" name="Groep 190">
                <a:extLst>
                  <a:ext uri="{FF2B5EF4-FFF2-40B4-BE49-F238E27FC236}">
                    <a16:creationId xmlns:a16="http://schemas.microsoft.com/office/drawing/2014/main" id="{E1894133-C670-FA7C-CD39-9B14D8ADAD93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54D27D39-181D-0C47-0BFD-4EC31B279F4F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3" name="Rechthoek 202">
                  <a:extLst>
                    <a:ext uri="{FF2B5EF4-FFF2-40B4-BE49-F238E27FC236}">
                      <a16:creationId xmlns:a16="http://schemas.microsoft.com/office/drawing/2014/main" id="{7187EDE5-C222-C7DF-C2AA-474066417A29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4" name="Tekstvak 203">
                  <a:extLst>
                    <a:ext uri="{FF2B5EF4-FFF2-40B4-BE49-F238E27FC236}">
                      <a16:creationId xmlns:a16="http://schemas.microsoft.com/office/drawing/2014/main" id="{809C2F61-4A57-DD94-D2E9-860F6D6BA5B9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205" name="Tekstvak 204">
                  <a:extLst>
                    <a:ext uri="{FF2B5EF4-FFF2-40B4-BE49-F238E27FC236}">
                      <a16:creationId xmlns:a16="http://schemas.microsoft.com/office/drawing/2014/main" id="{DCC74E20-4A8E-911A-686E-A749A81501F0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206" name="Vrije vorm: vorm 205">
                  <a:extLst>
                    <a:ext uri="{FF2B5EF4-FFF2-40B4-BE49-F238E27FC236}">
                      <a16:creationId xmlns:a16="http://schemas.microsoft.com/office/drawing/2014/main" id="{6A792A47-9B06-C6E4-200C-32EC7C0320EB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7" name="Groep 206">
                  <a:extLst>
                    <a:ext uri="{FF2B5EF4-FFF2-40B4-BE49-F238E27FC236}">
                      <a16:creationId xmlns:a16="http://schemas.microsoft.com/office/drawing/2014/main" id="{82387B82-2625-41E3-4A9C-799FCBC82D37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27" name="Rechthoek 226">
                    <a:extLst>
                      <a:ext uri="{FF2B5EF4-FFF2-40B4-BE49-F238E27FC236}">
                        <a16:creationId xmlns:a16="http://schemas.microsoft.com/office/drawing/2014/main" id="{02975B70-82FC-889D-696A-747AF60395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8" name="Rechthoek 227">
                    <a:extLst>
                      <a:ext uri="{FF2B5EF4-FFF2-40B4-BE49-F238E27FC236}">
                        <a16:creationId xmlns:a16="http://schemas.microsoft.com/office/drawing/2014/main" id="{5C54A0D6-A6E1-0793-0720-A802AB9713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9" name="Rechthoek 228">
                    <a:extLst>
                      <a:ext uri="{FF2B5EF4-FFF2-40B4-BE49-F238E27FC236}">
                        <a16:creationId xmlns:a16="http://schemas.microsoft.com/office/drawing/2014/main" id="{A12B62AE-7B12-E979-D276-7CF38AE0A3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8" name="Groep 207">
                  <a:extLst>
                    <a:ext uri="{FF2B5EF4-FFF2-40B4-BE49-F238E27FC236}">
                      <a16:creationId xmlns:a16="http://schemas.microsoft.com/office/drawing/2014/main" id="{753FEFA5-4914-4A12-E914-187A84825D52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209" name="Rechthoek 208">
                    <a:extLst>
                      <a:ext uri="{FF2B5EF4-FFF2-40B4-BE49-F238E27FC236}">
                        <a16:creationId xmlns:a16="http://schemas.microsoft.com/office/drawing/2014/main" id="{7E0896D3-D6B7-534A-30A2-21E4A7DACD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210" name="Groep 209">
                    <a:extLst>
                      <a:ext uri="{FF2B5EF4-FFF2-40B4-BE49-F238E27FC236}">
                        <a16:creationId xmlns:a16="http://schemas.microsoft.com/office/drawing/2014/main" id="{A34C5CDC-B49C-05FE-4B02-5DA7D540AB1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20" name="Rechte verbindingslijn 219">
                      <a:extLst>
                        <a:ext uri="{FF2B5EF4-FFF2-40B4-BE49-F238E27FC236}">
                          <a16:creationId xmlns:a16="http://schemas.microsoft.com/office/drawing/2014/main" id="{144C17A7-E675-EA61-8A90-33D0C30DBA0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1" name="Rechte verbindingslijn 220">
                      <a:extLst>
                        <a:ext uri="{FF2B5EF4-FFF2-40B4-BE49-F238E27FC236}">
                          <a16:creationId xmlns:a16="http://schemas.microsoft.com/office/drawing/2014/main" id="{B677B2DD-E316-F31F-9539-78CA7CEB360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22" name="Groep 221">
                      <a:extLst>
                        <a:ext uri="{FF2B5EF4-FFF2-40B4-BE49-F238E27FC236}">
                          <a16:creationId xmlns:a16="http://schemas.microsoft.com/office/drawing/2014/main" id="{C3DE41E7-F626-2B0B-3138-440F9AA7756B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23" name="Rechte verbindingslijn 222">
                        <a:extLst>
                          <a:ext uri="{FF2B5EF4-FFF2-40B4-BE49-F238E27FC236}">
                            <a16:creationId xmlns:a16="http://schemas.microsoft.com/office/drawing/2014/main" id="{C622C463-4FA0-93B2-F4A1-C307360ABA7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Rechte verbindingslijn 223">
                        <a:extLst>
                          <a:ext uri="{FF2B5EF4-FFF2-40B4-BE49-F238E27FC236}">
                            <a16:creationId xmlns:a16="http://schemas.microsoft.com/office/drawing/2014/main" id="{FB8F493B-91B4-06D6-D05F-63D3AF937F2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Rechte verbindingslijn 224">
                        <a:extLst>
                          <a:ext uri="{FF2B5EF4-FFF2-40B4-BE49-F238E27FC236}">
                            <a16:creationId xmlns:a16="http://schemas.microsoft.com/office/drawing/2014/main" id="{33BCB902-7DBD-0E86-1D4B-A8F3ADF07B0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Rechte verbindingslijn 225">
                        <a:extLst>
                          <a:ext uri="{FF2B5EF4-FFF2-40B4-BE49-F238E27FC236}">
                            <a16:creationId xmlns:a16="http://schemas.microsoft.com/office/drawing/2014/main" id="{C78D4EE6-9193-50AC-EB9E-30A276E3DF9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11" name="Rechte verbindingslijn 210">
                    <a:extLst>
                      <a:ext uri="{FF2B5EF4-FFF2-40B4-BE49-F238E27FC236}">
                        <a16:creationId xmlns:a16="http://schemas.microsoft.com/office/drawing/2014/main" id="{84CB4AB9-B648-E7BA-A6E5-ACA2DECEED6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Rechte verbindingslijn 211">
                    <a:extLst>
                      <a:ext uri="{FF2B5EF4-FFF2-40B4-BE49-F238E27FC236}">
                        <a16:creationId xmlns:a16="http://schemas.microsoft.com/office/drawing/2014/main" id="{4B13D1E7-736E-0BEB-B80A-6C8D6CA109B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Rechte verbindingslijn 212">
                    <a:extLst>
                      <a:ext uri="{FF2B5EF4-FFF2-40B4-BE49-F238E27FC236}">
                        <a16:creationId xmlns:a16="http://schemas.microsoft.com/office/drawing/2014/main" id="{02DA0B7F-4A33-070A-1683-F802641BFFD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1912AE89-E57B-DDBB-79D5-F66AFA7A555F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5" name="Rechthoek 214">
                    <a:extLst>
                      <a:ext uri="{FF2B5EF4-FFF2-40B4-BE49-F238E27FC236}">
                        <a16:creationId xmlns:a16="http://schemas.microsoft.com/office/drawing/2014/main" id="{A3EBD554-C687-F143-5D95-633E949BC2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216" name="Groep 215">
                    <a:extLst>
                      <a:ext uri="{FF2B5EF4-FFF2-40B4-BE49-F238E27FC236}">
                        <a16:creationId xmlns:a16="http://schemas.microsoft.com/office/drawing/2014/main" id="{18502057-A6EC-F094-FFFA-7D4CB0B6E650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217" name="Rechthoek 216">
                      <a:extLst>
                        <a:ext uri="{FF2B5EF4-FFF2-40B4-BE49-F238E27FC236}">
                          <a16:creationId xmlns:a16="http://schemas.microsoft.com/office/drawing/2014/main" id="{58628DED-E386-BDA6-2308-F148C50F59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8" name="Rechthoek: afgeronde bovenhoeken 217">
                      <a:extLst>
                        <a:ext uri="{FF2B5EF4-FFF2-40B4-BE49-F238E27FC236}">
                          <a16:creationId xmlns:a16="http://schemas.microsoft.com/office/drawing/2014/main" id="{DD3B394F-E31C-8C43-FFE6-B0C15EA65FD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9" name="Gelijkbenige driehoek 218">
                      <a:extLst>
                        <a:ext uri="{FF2B5EF4-FFF2-40B4-BE49-F238E27FC236}">
                          <a16:creationId xmlns:a16="http://schemas.microsoft.com/office/drawing/2014/main" id="{A4A2FB7B-4CF0-669D-B442-DBCA357BA68A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92" name="Rechthoek 191">
                <a:extLst>
                  <a:ext uri="{FF2B5EF4-FFF2-40B4-BE49-F238E27FC236}">
                    <a16:creationId xmlns:a16="http://schemas.microsoft.com/office/drawing/2014/main" id="{CD241BA3-ADBD-B1FE-3731-65EB2F6E3F3E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93" name="ICOON_info">
                <a:extLst>
                  <a:ext uri="{FF2B5EF4-FFF2-40B4-BE49-F238E27FC236}">
                    <a16:creationId xmlns:a16="http://schemas.microsoft.com/office/drawing/2014/main" id="{244B8596-741E-D003-4704-E9B4471E2ADC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200" name="Ovaal 199">
                  <a:extLst>
                    <a:ext uri="{FF2B5EF4-FFF2-40B4-BE49-F238E27FC236}">
                      <a16:creationId xmlns:a16="http://schemas.microsoft.com/office/drawing/2014/main" id="{C172E72D-AFDC-0DDB-19A6-394AE5F7CE85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Graphic 163" descr="Informatie">
                  <a:extLst>
                    <a:ext uri="{FF2B5EF4-FFF2-40B4-BE49-F238E27FC236}">
                      <a16:creationId xmlns:a16="http://schemas.microsoft.com/office/drawing/2014/main" id="{590D9824-0CA3-8173-806A-8163E2C34DE0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4" name="Groep 193">
                <a:extLst>
                  <a:ext uri="{FF2B5EF4-FFF2-40B4-BE49-F238E27FC236}">
                    <a16:creationId xmlns:a16="http://schemas.microsoft.com/office/drawing/2014/main" id="{3EEA84B9-3344-5BEE-9911-F8E27709F96F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95" name="Inspireren">
                  <a:extLst>
                    <a:ext uri="{FF2B5EF4-FFF2-40B4-BE49-F238E27FC236}">
                      <a16:creationId xmlns:a16="http://schemas.microsoft.com/office/drawing/2014/main" id="{F81DDBB8-B2B0-B3A9-97F8-CA6F9B1A8DF0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97" name="Freeform 12">
                    <a:extLst>
                      <a:ext uri="{FF2B5EF4-FFF2-40B4-BE49-F238E27FC236}">
                        <a16:creationId xmlns:a16="http://schemas.microsoft.com/office/drawing/2014/main" id="{45DCD921-F3FD-96D7-6FD2-BD028BEC11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8" name="Freeform 13">
                    <a:extLst>
                      <a:ext uri="{FF2B5EF4-FFF2-40B4-BE49-F238E27FC236}">
                        <a16:creationId xmlns:a16="http://schemas.microsoft.com/office/drawing/2014/main" id="{783F8875-8123-89C1-CB4E-47299B9ECC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9" name="Freeform 14">
                    <a:extLst>
                      <a:ext uri="{FF2B5EF4-FFF2-40B4-BE49-F238E27FC236}">
                        <a16:creationId xmlns:a16="http://schemas.microsoft.com/office/drawing/2014/main" id="{B92F35C6-F10E-A861-B1D9-5BA99734B0A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96" name="Tekstvak 195">
                  <a:extLst>
                    <a:ext uri="{FF2B5EF4-FFF2-40B4-BE49-F238E27FC236}">
                      <a16:creationId xmlns:a16="http://schemas.microsoft.com/office/drawing/2014/main" id="{78B13830-73E4-62AC-F40C-7D15EF15C153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5733B18B-6E95-B209-E6ED-A87DF1CD8AE6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AF87B8FB-2E4D-BF19-2F8A-04084B90D059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191B5158-CCFD-980A-2114-4926E7A8A2A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FDADFA2E-2346-7268-595E-1EE03C79553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9" name="Ovaal 168">
                <a:extLst>
                  <a:ext uri="{FF2B5EF4-FFF2-40B4-BE49-F238E27FC236}">
                    <a16:creationId xmlns:a16="http://schemas.microsoft.com/office/drawing/2014/main" id="{79E3D707-84F2-BAA3-BD0E-66FF6E09A443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67D74489-60EC-E41F-7E91-419795BFFAB7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5DF94223-FBE7-1D2B-C06A-8CAA86AFE0F8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018702AC-D273-A79D-7A99-67B02AE9A7F7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FC6948E7-3503-1844-5374-2916B944102A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2" name="Groep 171">
                <a:extLst>
                  <a:ext uri="{FF2B5EF4-FFF2-40B4-BE49-F238E27FC236}">
                    <a16:creationId xmlns:a16="http://schemas.microsoft.com/office/drawing/2014/main" id="{8BA8E2EB-23DE-1ADF-EAAE-BE8E132A1873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A62644D1-07D9-7407-B3BE-FBC654C34C0D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50EDD732-4EE5-E8D8-D2CF-63D569BF4E70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5" name="Tekstvak 174">
                  <a:extLst>
                    <a:ext uri="{FF2B5EF4-FFF2-40B4-BE49-F238E27FC236}">
                      <a16:creationId xmlns:a16="http://schemas.microsoft.com/office/drawing/2014/main" id="{82EAEA45-A722-A414-A293-78AFA06261B8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3D95E609-9DA8-2487-1F55-3C8F6A4604B4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77" name="Vrije vorm: vorm 176">
                  <a:extLst>
                    <a:ext uri="{FF2B5EF4-FFF2-40B4-BE49-F238E27FC236}">
                      <a16:creationId xmlns:a16="http://schemas.microsoft.com/office/drawing/2014/main" id="{B39F80B8-013B-300C-B774-AF88B8DF7F58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8" name="Groep 177">
                  <a:extLst>
                    <a:ext uri="{FF2B5EF4-FFF2-40B4-BE49-F238E27FC236}">
                      <a16:creationId xmlns:a16="http://schemas.microsoft.com/office/drawing/2014/main" id="{A606DEAA-A554-5356-29AF-FBC898F8CC14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03B1236E-CF80-BA2C-DA92-01AEBE5CAB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3" name="Rechthoek 182">
                    <a:extLst>
                      <a:ext uri="{FF2B5EF4-FFF2-40B4-BE49-F238E27FC236}">
                        <a16:creationId xmlns:a16="http://schemas.microsoft.com/office/drawing/2014/main" id="{FE78E0CA-DF49-9083-259A-67C6E81445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BCF1D88D-E000-7D7B-392E-72C3BC6F2A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5" name="Rechthoek 282">
                    <a:extLst>
                      <a:ext uri="{FF2B5EF4-FFF2-40B4-BE49-F238E27FC236}">
                        <a16:creationId xmlns:a16="http://schemas.microsoft.com/office/drawing/2014/main" id="{541AA9A3-D3E4-79F9-831C-2E68E68382C5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C11ACF26-CAA1-4022-DEE8-6D2B885393A1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80" name="Vrije vorm: vorm 179">
                    <a:extLst>
                      <a:ext uri="{FF2B5EF4-FFF2-40B4-BE49-F238E27FC236}">
                        <a16:creationId xmlns:a16="http://schemas.microsoft.com/office/drawing/2014/main" id="{DFAAADDF-AB2B-E43F-DBDD-B066B4FA1761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181" name="Vrije vorm: vorm 180">
                    <a:extLst>
                      <a:ext uri="{FF2B5EF4-FFF2-40B4-BE49-F238E27FC236}">
                        <a16:creationId xmlns:a16="http://schemas.microsoft.com/office/drawing/2014/main" id="{FB71A196-168B-F8FB-4D81-8DEDDA7C25F2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4974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grafiek 17">
            <a:extLst>
              <a:ext uri="{FF2B5EF4-FFF2-40B4-BE49-F238E27FC236}">
                <a16:creationId xmlns:a16="http://schemas.microsoft.com/office/drawing/2014/main" id="{9C976D4D-6916-D2FC-E254-80706C2BEE24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718667" y="1565275"/>
            <a:ext cx="10753334" cy="4435475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graph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2FC7157-BDBD-4338-9C83-079E45D53067}"/>
              </a:ext>
            </a:extLst>
          </p:cNvPr>
          <p:cNvSpPr/>
          <p:nvPr userDrawn="1"/>
        </p:nvSpPr>
        <p:spPr>
          <a:xfrm>
            <a:off x="0" y="-441330"/>
            <a:ext cx="67967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Graph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39B92A0-6A1A-48FD-9DE6-B4526A0F68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F67F68-8730-46D4-B97A-B14B07754ED5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39C9CDC-BA47-4EE3-AB72-1B052FAD6F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2DB909E2-579E-7420-B285-B389C3AE3393}"/>
              </a:ext>
            </a:extLst>
          </p:cNvPr>
          <p:cNvGrpSpPr/>
          <p:nvPr userDrawn="1"/>
        </p:nvGrpSpPr>
        <p:grpSpPr>
          <a:xfrm>
            <a:off x="-3786437" y="2"/>
            <a:ext cx="3693386" cy="5715919"/>
            <a:chOff x="-3786437" y="2"/>
            <a:chExt cx="3693386" cy="5715919"/>
          </a:xfrm>
        </p:grpSpPr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680CF1DF-856E-8E3E-4BBE-4805542EA914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D6DEF1C-D18F-9BF8-4FBB-393B195F8523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33" name="Ovaal 32">
                <a:extLst>
                  <a:ext uri="{FF2B5EF4-FFF2-40B4-BE49-F238E27FC236}">
                    <a16:creationId xmlns:a16="http://schemas.microsoft.com/office/drawing/2014/main" id="{C2AA5349-4667-F1BB-8749-61754D67B08A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48A4516-EE53-9ED0-1F2F-7410A66E5832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883D4637-4338-DD25-45CB-22329D8FF6A1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34B3B2A-C80C-D662-35DD-C7972D581181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6E43491-EF0F-05B7-1F05-BBFDA2A92B8E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Tekstvak 47">
                  <a:extLst>
                    <a:ext uri="{FF2B5EF4-FFF2-40B4-BE49-F238E27FC236}">
                      <a16:creationId xmlns:a16="http://schemas.microsoft.com/office/drawing/2014/main" id="{1C7EA8EB-CD33-9439-E202-16194D92EE85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49" name="Tekstvak 48">
                  <a:extLst>
                    <a:ext uri="{FF2B5EF4-FFF2-40B4-BE49-F238E27FC236}">
                      <a16:creationId xmlns:a16="http://schemas.microsoft.com/office/drawing/2014/main" id="{5FFEB4FB-F37F-B1A5-2DA9-2399B6B6511A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50" name="Vrije vorm: vorm 49">
                  <a:extLst>
                    <a:ext uri="{FF2B5EF4-FFF2-40B4-BE49-F238E27FC236}">
                      <a16:creationId xmlns:a16="http://schemas.microsoft.com/office/drawing/2014/main" id="{BBF461B4-9C4B-F5F3-DFDB-1B00E3910BA7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5296A3EF-5B20-BA91-1AF3-24FB56ED49C0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A6E02C25-B3CC-B095-2619-965D321271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2" name="Rechthoek 71">
                    <a:extLst>
                      <a:ext uri="{FF2B5EF4-FFF2-40B4-BE49-F238E27FC236}">
                        <a16:creationId xmlns:a16="http://schemas.microsoft.com/office/drawing/2014/main" id="{7F79493F-F589-8CB2-EC65-2CD9EBAF18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3" name="Rechthoek 72">
                    <a:extLst>
                      <a:ext uri="{FF2B5EF4-FFF2-40B4-BE49-F238E27FC236}">
                        <a16:creationId xmlns:a16="http://schemas.microsoft.com/office/drawing/2014/main" id="{B761E95E-2BC3-DF23-E772-5C701D5EB8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B31C3B2F-C551-7FFA-1994-50DFD9C355E4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53" name="Rechthoek 52">
                    <a:extLst>
                      <a:ext uri="{FF2B5EF4-FFF2-40B4-BE49-F238E27FC236}">
                        <a16:creationId xmlns:a16="http://schemas.microsoft.com/office/drawing/2014/main" id="{B196AFE8-BAF3-9B20-F55E-555D3E6D63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029ED99F-086B-DFC1-BD59-96A3BB73A1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AE2D43E5-34C5-B533-FDC8-9875789C0F9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EB5E7D2D-A2F7-31C9-7733-8B6DF553AE2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6" name="Groep 65">
                      <a:extLst>
                        <a:ext uri="{FF2B5EF4-FFF2-40B4-BE49-F238E27FC236}">
                          <a16:creationId xmlns:a16="http://schemas.microsoft.com/office/drawing/2014/main" id="{F724BAD9-4B97-5FC3-2704-C1465C3B41A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67" name="Rechte verbindingslijn 66">
                        <a:extLst>
                          <a:ext uri="{FF2B5EF4-FFF2-40B4-BE49-F238E27FC236}">
                            <a16:creationId xmlns:a16="http://schemas.microsoft.com/office/drawing/2014/main" id="{4831ED37-35C9-37E3-6163-578A1EAE9E2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8" name="Rechte verbindingslijn 67">
                        <a:extLst>
                          <a:ext uri="{FF2B5EF4-FFF2-40B4-BE49-F238E27FC236}">
                            <a16:creationId xmlns:a16="http://schemas.microsoft.com/office/drawing/2014/main" id="{DFF104EF-9AA2-18D8-729B-EEE5927A763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Rechte verbindingslijn 68">
                        <a:extLst>
                          <a:ext uri="{FF2B5EF4-FFF2-40B4-BE49-F238E27FC236}">
                            <a16:creationId xmlns:a16="http://schemas.microsoft.com/office/drawing/2014/main" id="{8EA6A74D-9ED8-19D6-A2B9-FEAA889D13C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Rechte verbindingslijn 69">
                        <a:extLst>
                          <a:ext uri="{FF2B5EF4-FFF2-40B4-BE49-F238E27FC236}">
                            <a16:creationId xmlns:a16="http://schemas.microsoft.com/office/drawing/2014/main" id="{698B3A79-C1F7-5F71-D5A9-0CC83C8D0E0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4EE3CE9F-13AA-FBBD-B74F-E690C0F0715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E7AC75CB-1385-0081-A6EE-476D3A8C91EF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8EDB2AF1-01E4-84B6-E591-7C60D6C0B41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Rechte verbindingslijn 57">
                    <a:extLst>
                      <a:ext uri="{FF2B5EF4-FFF2-40B4-BE49-F238E27FC236}">
                        <a16:creationId xmlns:a16="http://schemas.microsoft.com/office/drawing/2014/main" id="{2BE38BFD-CF15-99BD-52D7-BAE4792A6D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E7C7006E-DA51-74A5-5437-0982DDE60B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69B4CA6F-3C30-C9D4-6CDE-69D4FFD5462F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7587ED83-F8C0-317C-74C0-4C453F74C91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2" name="Rechthoek: afgeronde bovenhoeken 61">
                      <a:extLst>
                        <a:ext uri="{FF2B5EF4-FFF2-40B4-BE49-F238E27FC236}">
                          <a16:creationId xmlns:a16="http://schemas.microsoft.com/office/drawing/2014/main" id="{3E5E5670-9461-25A0-4574-183B2CD0C1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Gelijkbenige driehoek 62">
                      <a:extLst>
                        <a:ext uri="{FF2B5EF4-FFF2-40B4-BE49-F238E27FC236}">
                          <a16:creationId xmlns:a16="http://schemas.microsoft.com/office/drawing/2014/main" id="{3576B5E2-335E-BDC1-D94D-3AF8C0870FD0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4FD77C49-F4D1-428A-AC10-EB0884CD9787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37" name="ICOON_info">
                <a:extLst>
                  <a:ext uri="{FF2B5EF4-FFF2-40B4-BE49-F238E27FC236}">
                    <a16:creationId xmlns:a16="http://schemas.microsoft.com/office/drawing/2014/main" id="{CFCB81CF-43E1-DC89-ED74-18FE0A4DC5E0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44" name="Ovaal 43">
                  <a:extLst>
                    <a:ext uri="{FF2B5EF4-FFF2-40B4-BE49-F238E27FC236}">
                      <a16:creationId xmlns:a16="http://schemas.microsoft.com/office/drawing/2014/main" id="{30A42F84-B94C-26E6-D041-B44B25B0672F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Graphic 163" descr="Informatie">
                  <a:extLst>
                    <a:ext uri="{FF2B5EF4-FFF2-40B4-BE49-F238E27FC236}">
                      <a16:creationId xmlns:a16="http://schemas.microsoft.com/office/drawing/2014/main" id="{83D8FACC-EE78-E1C6-AE43-00CAFA0E03A1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A6078BFE-9F83-C28E-12FD-051E8C5B8010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39" name="Inspireren">
                  <a:extLst>
                    <a:ext uri="{FF2B5EF4-FFF2-40B4-BE49-F238E27FC236}">
                      <a16:creationId xmlns:a16="http://schemas.microsoft.com/office/drawing/2014/main" id="{08B1427C-46F9-6B49-82FD-6E3C66E95168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41" name="Freeform 12">
                    <a:extLst>
                      <a:ext uri="{FF2B5EF4-FFF2-40B4-BE49-F238E27FC236}">
                        <a16:creationId xmlns:a16="http://schemas.microsoft.com/office/drawing/2014/main" id="{3A0FC7A3-3C8E-F597-CF49-D94C6CDABF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42" name="Freeform 13">
                    <a:extLst>
                      <a:ext uri="{FF2B5EF4-FFF2-40B4-BE49-F238E27FC236}">
                        <a16:creationId xmlns:a16="http://schemas.microsoft.com/office/drawing/2014/main" id="{0AEE7C72-28A1-4329-E2F3-F00C6F02D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43" name="Freeform 14">
                    <a:extLst>
                      <a:ext uri="{FF2B5EF4-FFF2-40B4-BE49-F238E27FC236}">
                        <a16:creationId xmlns:a16="http://schemas.microsoft.com/office/drawing/2014/main" id="{A782A2E6-DF24-7E0E-54DA-AE986E4E167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40" name="Tekstvak 39">
                  <a:extLst>
                    <a:ext uri="{FF2B5EF4-FFF2-40B4-BE49-F238E27FC236}">
                      <a16:creationId xmlns:a16="http://schemas.microsoft.com/office/drawing/2014/main" id="{5C85C14F-71FC-0EC9-EC77-F93303E0B753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E0C74600-E0A1-32F6-F13A-80390DBD08F3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0" name="Rechthoek 9">
                <a:extLst>
                  <a:ext uri="{FF2B5EF4-FFF2-40B4-BE49-F238E27FC236}">
                    <a16:creationId xmlns:a16="http://schemas.microsoft.com/office/drawing/2014/main" id="{24EC8A38-F574-0E35-63BE-11DF49F4E34C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1" name="Ovaal 10">
                <a:extLst>
                  <a:ext uri="{FF2B5EF4-FFF2-40B4-BE49-F238E27FC236}">
                    <a16:creationId xmlns:a16="http://schemas.microsoft.com/office/drawing/2014/main" id="{45A82A4C-DF5D-DAD5-72AA-53FF5FAB9D7C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6483ACA4-C62D-91E9-EAC0-5EDA7398955E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Ovaal 12">
                <a:extLst>
                  <a:ext uri="{FF2B5EF4-FFF2-40B4-BE49-F238E27FC236}">
                    <a16:creationId xmlns:a16="http://schemas.microsoft.com/office/drawing/2014/main" id="{526618F2-1324-5E8A-BB71-6664AC1889B7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E8406F88-F7D9-1EDE-8CE6-BA8D8B59E542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5" name="Groep 14">
                <a:extLst>
                  <a:ext uri="{FF2B5EF4-FFF2-40B4-BE49-F238E27FC236}">
                    <a16:creationId xmlns:a16="http://schemas.microsoft.com/office/drawing/2014/main" id="{62069577-5F1C-3A70-6ACD-A40A9ECBECA0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894F8D05-7113-E8C0-2B1E-FF2E01C3A4B8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82A9E0A3-7689-1860-1E9B-0E50481EA941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" name="Groep 15">
                <a:extLst>
                  <a:ext uri="{FF2B5EF4-FFF2-40B4-BE49-F238E27FC236}">
                    <a16:creationId xmlns:a16="http://schemas.microsoft.com/office/drawing/2014/main" id="{EA37E07D-0213-C4CD-69FE-A8048220E7CF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FE5D13BD-1999-6110-78C0-D7F82EDB4F64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" name="Rechthoek 17">
                  <a:extLst>
                    <a:ext uri="{FF2B5EF4-FFF2-40B4-BE49-F238E27FC236}">
                      <a16:creationId xmlns:a16="http://schemas.microsoft.com/office/drawing/2014/main" id="{A01F8DE7-341F-F591-B409-A46B7F9D65A2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" name="Tekstvak 18">
                  <a:extLst>
                    <a:ext uri="{FF2B5EF4-FFF2-40B4-BE49-F238E27FC236}">
                      <a16:creationId xmlns:a16="http://schemas.microsoft.com/office/drawing/2014/main" id="{A8AAB229-07B8-C7CE-21D7-A6AB1D8F6505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20" name="Tekstvak 19">
                  <a:extLst>
                    <a:ext uri="{FF2B5EF4-FFF2-40B4-BE49-F238E27FC236}">
                      <a16:creationId xmlns:a16="http://schemas.microsoft.com/office/drawing/2014/main" id="{CBE770A8-AA3B-F19B-BAF3-D092339DA4C0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21" name="Vrije vorm: vorm 20">
                  <a:extLst>
                    <a:ext uri="{FF2B5EF4-FFF2-40B4-BE49-F238E27FC236}">
                      <a16:creationId xmlns:a16="http://schemas.microsoft.com/office/drawing/2014/main" id="{4D1992F5-364B-A1AA-BF83-EEA478039BEB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2" name="Groep 21">
                  <a:extLst>
                    <a:ext uri="{FF2B5EF4-FFF2-40B4-BE49-F238E27FC236}">
                      <a16:creationId xmlns:a16="http://schemas.microsoft.com/office/drawing/2014/main" id="{81D43394-7465-F780-625C-2049EF0FBBD2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48686A95-5633-4F92-4103-8B63ADA8D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" name="Rechthoek 26">
                    <a:extLst>
                      <a:ext uri="{FF2B5EF4-FFF2-40B4-BE49-F238E27FC236}">
                        <a16:creationId xmlns:a16="http://schemas.microsoft.com/office/drawing/2014/main" id="{2EED59AE-5793-247D-22EE-99445C5AC3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" name="Rechthoek 27">
                    <a:extLst>
                      <a:ext uri="{FF2B5EF4-FFF2-40B4-BE49-F238E27FC236}">
                        <a16:creationId xmlns:a16="http://schemas.microsoft.com/office/drawing/2014/main" id="{292B9951-969D-2933-55CF-C20C8A85D3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" name="Rechthoek 282">
                    <a:extLst>
                      <a:ext uri="{FF2B5EF4-FFF2-40B4-BE49-F238E27FC236}">
                        <a16:creationId xmlns:a16="http://schemas.microsoft.com/office/drawing/2014/main" id="{24A0D8CC-21F9-7BAE-D8E7-F39F888BE809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3" name="Groep 22">
                  <a:extLst>
                    <a:ext uri="{FF2B5EF4-FFF2-40B4-BE49-F238E27FC236}">
                      <a16:creationId xmlns:a16="http://schemas.microsoft.com/office/drawing/2014/main" id="{1C06E203-D7C6-F1DC-D055-C5898F3E8459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24" name="Vrije vorm: vorm 23">
                    <a:extLst>
                      <a:ext uri="{FF2B5EF4-FFF2-40B4-BE49-F238E27FC236}">
                        <a16:creationId xmlns:a16="http://schemas.microsoft.com/office/drawing/2014/main" id="{48E01D86-B451-04DD-0A0E-70FC18279310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25" name="Vrije vorm: vorm 24">
                    <a:extLst>
                      <a:ext uri="{FF2B5EF4-FFF2-40B4-BE49-F238E27FC236}">
                        <a16:creationId xmlns:a16="http://schemas.microsoft.com/office/drawing/2014/main" id="{7924C626-1261-4B06-A851-7075F28E6DFD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49663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FEE88B6D-7143-4386-BA0D-08FD41A1EE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53746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66" y="722455"/>
            <a:ext cx="3937333" cy="32215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7FABFDC-C1CE-40A8-B8C0-2D4AF73C1297}"/>
              </a:ext>
            </a:extLst>
          </p:cNvPr>
          <p:cNvSpPr/>
          <p:nvPr userDrawn="1"/>
        </p:nvSpPr>
        <p:spPr>
          <a:xfrm>
            <a:off x="0" y="-441330"/>
            <a:ext cx="125887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table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DE8389D-5D11-4D45-B4A3-64DB64DBE2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7EA1640-C026-48A8-A218-C72EADC60F21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0153074-F70B-4B82-96FF-348823D4B9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jdelijke aanduiding voor verticale tekst 2">
            <a:extLst>
              <a:ext uri="{FF2B5EF4-FFF2-40B4-BE49-F238E27FC236}">
                <a16:creationId xmlns:a16="http://schemas.microsoft.com/office/drawing/2014/main" id="{4BAC3E69-ABB1-C907-B9D7-5DFA7221ABF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18666" y="1569104"/>
            <a:ext cx="3937333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56D01710-570D-A6AD-85CD-4A7D6F5AF72A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  <a:solidFill>
            <a:schemeClr val="bg1"/>
          </a:solidFill>
        </p:grpSpPr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AF7B0112-A1E8-4C7E-1384-3C29FF3CFE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5318E13D-0E3A-A9B5-D897-3F3631C314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79B6F2C4-B2C2-63A6-625D-6345DAC2782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B788DDB6-EF97-F727-5009-6E0903065C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94FA6C1F-C8CB-57A9-5C49-001F6E8FF8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16A3CDC8-B743-992B-27EF-E6404DA86E2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Vrije vorm: vorm 16">
              <a:extLst>
                <a:ext uri="{FF2B5EF4-FFF2-40B4-BE49-F238E27FC236}">
                  <a16:creationId xmlns:a16="http://schemas.microsoft.com/office/drawing/2014/main" id="{88E32565-559D-E724-512C-6994CD1231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Vrije vorm: vorm 18">
              <a:extLst>
                <a:ext uri="{FF2B5EF4-FFF2-40B4-BE49-F238E27FC236}">
                  <a16:creationId xmlns:a16="http://schemas.microsoft.com/office/drawing/2014/main" id="{9E2808C1-607A-8070-888F-F8F44C35359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" name="Tijdelijke aanduiding voor tabel 16">
            <a:extLst>
              <a:ext uri="{FF2B5EF4-FFF2-40B4-BE49-F238E27FC236}">
                <a16:creationId xmlns:a16="http://schemas.microsoft.com/office/drawing/2014/main" id="{72892D3B-022F-0A60-07A2-9240602D7C10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6090330" y="719139"/>
            <a:ext cx="5378669" cy="5281612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table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E4A8B664-E285-146B-425F-966F0C83FFD5}"/>
              </a:ext>
            </a:extLst>
          </p:cNvPr>
          <p:cNvGrpSpPr/>
          <p:nvPr userDrawn="1"/>
        </p:nvGrpSpPr>
        <p:grpSpPr>
          <a:xfrm>
            <a:off x="12377323" y="-12068"/>
            <a:ext cx="3693386" cy="6705423"/>
            <a:chOff x="-3786437" y="-12068"/>
            <a:chExt cx="3693386" cy="6705423"/>
          </a:xfrm>
        </p:grpSpPr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0FA06D8B-28EB-C4A2-7FC9-5876F11318F7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91" name="Rechthoek 90">
                <a:extLst>
                  <a:ext uri="{FF2B5EF4-FFF2-40B4-BE49-F238E27FC236}">
                    <a16:creationId xmlns:a16="http://schemas.microsoft.com/office/drawing/2014/main" id="{84A9A109-5F2F-76CD-D36C-1BFF992DC99A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92" name="Ovaal 91">
                <a:extLst>
                  <a:ext uri="{FF2B5EF4-FFF2-40B4-BE49-F238E27FC236}">
                    <a16:creationId xmlns:a16="http://schemas.microsoft.com/office/drawing/2014/main" id="{4A6BDC20-7889-A1EC-7305-2B1594DB617A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367B6AC6-B827-E374-851C-C2149579E8A6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4" name="Groep 93">
                <a:extLst>
                  <a:ext uri="{FF2B5EF4-FFF2-40B4-BE49-F238E27FC236}">
                    <a16:creationId xmlns:a16="http://schemas.microsoft.com/office/drawing/2014/main" id="{DB62565E-E81A-6271-2420-4C8B9979EFAB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13" name="Rechthoek 112">
                  <a:extLst>
                    <a:ext uri="{FF2B5EF4-FFF2-40B4-BE49-F238E27FC236}">
                      <a16:creationId xmlns:a16="http://schemas.microsoft.com/office/drawing/2014/main" id="{F9D2B0F2-35AC-B27C-331A-AA4EA7AE3531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14" name="Rechthoek 113">
                  <a:extLst>
                    <a:ext uri="{FF2B5EF4-FFF2-40B4-BE49-F238E27FC236}">
                      <a16:creationId xmlns:a16="http://schemas.microsoft.com/office/drawing/2014/main" id="{A1207CCE-D23C-61D2-3557-384CE4F16353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F6B4BE-7517-FB8C-6454-2D97BAC074CC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DD4170F0-3993-7307-5F52-9FC24CE5C979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3B18104F-8646-CB9E-54F5-66A829E2ADAA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98" name="Rechthoek 97">
                  <a:extLst>
                    <a:ext uri="{FF2B5EF4-FFF2-40B4-BE49-F238E27FC236}">
                      <a16:creationId xmlns:a16="http://schemas.microsoft.com/office/drawing/2014/main" id="{2F0BBF4F-B470-85AF-31D6-9F27F1894A9E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Rechthoek 98">
                  <a:extLst>
                    <a:ext uri="{FF2B5EF4-FFF2-40B4-BE49-F238E27FC236}">
                      <a16:creationId xmlns:a16="http://schemas.microsoft.com/office/drawing/2014/main" id="{21AB1B09-F471-C843-91C1-B1500A66C13C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Tekstvak 99">
                  <a:extLst>
                    <a:ext uri="{FF2B5EF4-FFF2-40B4-BE49-F238E27FC236}">
                      <a16:creationId xmlns:a16="http://schemas.microsoft.com/office/drawing/2014/main" id="{38D6C6D5-7AA8-E2CF-AC8F-3683E366C96C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01" name="Vrije vorm: vorm 100">
                  <a:extLst>
                    <a:ext uri="{FF2B5EF4-FFF2-40B4-BE49-F238E27FC236}">
                      <a16:creationId xmlns:a16="http://schemas.microsoft.com/office/drawing/2014/main" id="{74B6CC58-142D-C9FF-E950-DE760788AD4E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ED0C3047-4937-D65E-8723-417EB3CA968F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10" name="Vrije vorm: vorm 109">
                    <a:extLst>
                      <a:ext uri="{FF2B5EF4-FFF2-40B4-BE49-F238E27FC236}">
                        <a16:creationId xmlns:a16="http://schemas.microsoft.com/office/drawing/2014/main" id="{3279E7D7-B32B-8989-26FA-87B5D742F2C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Rechthoek: afgeronde hoeken 110">
                    <a:extLst>
                      <a:ext uri="{FF2B5EF4-FFF2-40B4-BE49-F238E27FC236}">
                        <a16:creationId xmlns:a16="http://schemas.microsoft.com/office/drawing/2014/main" id="{12962EA6-82F5-6439-721A-DAAC8B0BC46D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Vrije vorm: vorm 111">
                    <a:extLst>
                      <a:ext uri="{FF2B5EF4-FFF2-40B4-BE49-F238E27FC236}">
                        <a16:creationId xmlns:a16="http://schemas.microsoft.com/office/drawing/2014/main" id="{3D195318-CC8F-82F9-127E-A086E8D541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3" name="Gelijkbenige driehoek 102">
                  <a:extLst>
                    <a:ext uri="{FF2B5EF4-FFF2-40B4-BE49-F238E27FC236}">
                      <a16:creationId xmlns:a16="http://schemas.microsoft.com/office/drawing/2014/main" id="{CC647A2B-3357-D7CE-4C3D-0A70B4989570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Tekstvak 103">
                  <a:extLst>
                    <a:ext uri="{FF2B5EF4-FFF2-40B4-BE49-F238E27FC236}">
                      <a16:creationId xmlns:a16="http://schemas.microsoft.com/office/drawing/2014/main" id="{E7004719-204B-3B65-D864-F0CC7C18A1F6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05" name="Gelijkbenige driehoek 104">
                  <a:extLst>
                    <a:ext uri="{FF2B5EF4-FFF2-40B4-BE49-F238E27FC236}">
                      <a16:creationId xmlns:a16="http://schemas.microsoft.com/office/drawing/2014/main" id="{D058E11D-E52D-F145-2A03-CF11F173362A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6" name="Groep 105">
                  <a:extLst>
                    <a:ext uri="{FF2B5EF4-FFF2-40B4-BE49-F238E27FC236}">
                      <a16:creationId xmlns:a16="http://schemas.microsoft.com/office/drawing/2014/main" id="{8FCF2C8A-A7F3-E9CF-8200-CBB53E7E2FB4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07" name="Rechthoek 106">
                    <a:extLst>
                      <a:ext uri="{FF2B5EF4-FFF2-40B4-BE49-F238E27FC236}">
                        <a16:creationId xmlns:a16="http://schemas.microsoft.com/office/drawing/2014/main" id="{BDA66D7A-CCEC-0D29-5A35-48819F3928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108" name="Rechte verbindingslijn 107">
                    <a:extLst>
                      <a:ext uri="{FF2B5EF4-FFF2-40B4-BE49-F238E27FC236}">
                        <a16:creationId xmlns:a16="http://schemas.microsoft.com/office/drawing/2014/main" id="{F300DB65-44AA-34EC-D98F-7C8558C4E2C5}"/>
                      </a:ext>
                    </a:extLst>
                  </p:cNvPr>
                  <p:cNvCxnSpPr>
                    <a:stCxn id="107" idx="0"/>
                    <a:endCxn id="107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9" name="Rechte verbindingslijn 108">
                    <a:extLst>
                      <a:ext uri="{FF2B5EF4-FFF2-40B4-BE49-F238E27FC236}">
                        <a16:creationId xmlns:a16="http://schemas.microsoft.com/office/drawing/2014/main" id="{2B425145-6F2C-1742-6A3C-2243A3B48AEB}"/>
                      </a:ext>
                    </a:extLst>
                  </p:cNvPr>
                  <p:cNvCxnSpPr>
                    <a:stCxn id="107" idx="1"/>
                    <a:endCxn id="107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7BB46775-EF55-EF02-82D4-08930637DAC1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C7DB8214-02BF-8F7F-41E3-297B5B6AF672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22" name="Ovaal 21">
                <a:extLst>
                  <a:ext uri="{FF2B5EF4-FFF2-40B4-BE49-F238E27FC236}">
                    <a16:creationId xmlns:a16="http://schemas.microsoft.com/office/drawing/2014/main" id="{59A3C665-98E6-FFB4-FBF4-13F4A8DB81CC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4B3E5D77-6A81-812F-65BE-696F3D62C616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8ED42B6-0348-C32A-DBA2-4E3A7D605478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25" name="ICOON_info">
                <a:extLst>
                  <a:ext uri="{FF2B5EF4-FFF2-40B4-BE49-F238E27FC236}">
                    <a16:creationId xmlns:a16="http://schemas.microsoft.com/office/drawing/2014/main" id="{E7550D77-8D59-55E6-6C2B-AB1F1F783330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89" name="Ovaal 88">
                  <a:extLst>
                    <a:ext uri="{FF2B5EF4-FFF2-40B4-BE49-F238E27FC236}">
                      <a16:creationId xmlns:a16="http://schemas.microsoft.com/office/drawing/2014/main" id="{F16D0272-39C5-987C-5F7D-8795FD868A1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0" name="Graphic 163" descr="Informatie">
                  <a:extLst>
                    <a:ext uri="{FF2B5EF4-FFF2-40B4-BE49-F238E27FC236}">
                      <a16:creationId xmlns:a16="http://schemas.microsoft.com/office/drawing/2014/main" id="{FBAB13FD-6294-B164-5247-5EF5412B516D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DE77C69B-65EF-D902-1D17-34AB8507DDCA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84" name="Inspireren">
                  <a:extLst>
                    <a:ext uri="{FF2B5EF4-FFF2-40B4-BE49-F238E27FC236}">
                      <a16:creationId xmlns:a16="http://schemas.microsoft.com/office/drawing/2014/main" id="{557DC17A-8D77-C59F-3AA5-B3A9E205DF00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86" name="Freeform 12">
                    <a:extLst>
                      <a:ext uri="{FF2B5EF4-FFF2-40B4-BE49-F238E27FC236}">
                        <a16:creationId xmlns:a16="http://schemas.microsoft.com/office/drawing/2014/main" id="{C1AB5840-0A64-A6D0-B704-53E0ACBBCE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87" name="Freeform 13">
                    <a:extLst>
                      <a:ext uri="{FF2B5EF4-FFF2-40B4-BE49-F238E27FC236}">
                        <a16:creationId xmlns:a16="http://schemas.microsoft.com/office/drawing/2014/main" id="{F95C6239-CC2A-C135-9E9D-0B2F40A2CC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88" name="Freeform 14">
                    <a:extLst>
                      <a:ext uri="{FF2B5EF4-FFF2-40B4-BE49-F238E27FC236}">
                        <a16:creationId xmlns:a16="http://schemas.microsoft.com/office/drawing/2014/main" id="{C8E3A784-CB95-DD57-ED83-092FE9036A5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85" name="Tekstvak 84">
                  <a:extLst>
                    <a:ext uri="{FF2B5EF4-FFF2-40B4-BE49-F238E27FC236}">
                      <a16:creationId xmlns:a16="http://schemas.microsoft.com/office/drawing/2014/main" id="{A77EC7C8-4682-6C4B-575D-F615638A48E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27" name="Ovaal 26">
                <a:extLst>
                  <a:ext uri="{FF2B5EF4-FFF2-40B4-BE49-F238E27FC236}">
                    <a16:creationId xmlns:a16="http://schemas.microsoft.com/office/drawing/2014/main" id="{0534A350-9021-2D44-2273-38DCCBD684FA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132BEDEE-AEDE-ABED-CB95-0666D34D6F02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8A20B41D-5F98-2F3E-614C-FDBF363F59BB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30" name="Groep 29">
                  <a:extLst>
                    <a:ext uri="{FF2B5EF4-FFF2-40B4-BE49-F238E27FC236}">
                      <a16:creationId xmlns:a16="http://schemas.microsoft.com/office/drawing/2014/main" id="{03682C82-F67E-697D-B01D-F18CD946AAB6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75" name="Groep 74">
                    <a:extLst>
                      <a:ext uri="{FF2B5EF4-FFF2-40B4-BE49-F238E27FC236}">
                        <a16:creationId xmlns:a16="http://schemas.microsoft.com/office/drawing/2014/main" id="{A4123C2A-7635-8B37-FE63-5AB48ADFC4E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77" name="Groep 76">
                      <a:extLst>
                        <a:ext uri="{FF2B5EF4-FFF2-40B4-BE49-F238E27FC236}">
                          <a16:creationId xmlns:a16="http://schemas.microsoft.com/office/drawing/2014/main" id="{656666D8-08B3-682F-4491-4F4F5986875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79" name="Rechte verbindingslijn 78">
                        <a:extLst>
                          <a:ext uri="{FF2B5EF4-FFF2-40B4-BE49-F238E27FC236}">
                            <a16:creationId xmlns:a16="http://schemas.microsoft.com/office/drawing/2014/main" id="{182B5E2B-1C23-3003-0533-351F3F1AD1F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Rechte verbindingslijn 79">
                        <a:extLst>
                          <a:ext uri="{FF2B5EF4-FFF2-40B4-BE49-F238E27FC236}">
                            <a16:creationId xmlns:a16="http://schemas.microsoft.com/office/drawing/2014/main" id="{E8E62A91-C0B0-3CEA-AC35-038552B7AE7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Rechte verbindingslijn 80">
                        <a:extLst>
                          <a:ext uri="{FF2B5EF4-FFF2-40B4-BE49-F238E27FC236}">
                            <a16:creationId xmlns:a16="http://schemas.microsoft.com/office/drawing/2014/main" id="{B16AD12D-0DB3-4F3D-3A70-88398F43E65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Rechte verbindingslijn 81">
                        <a:extLst>
                          <a:ext uri="{FF2B5EF4-FFF2-40B4-BE49-F238E27FC236}">
                            <a16:creationId xmlns:a16="http://schemas.microsoft.com/office/drawing/2014/main" id="{7BD7C9FC-9B05-F99C-4829-FD5F69D5111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3" name="Rechthoek 82">
                        <a:extLst>
                          <a:ext uri="{FF2B5EF4-FFF2-40B4-BE49-F238E27FC236}">
                            <a16:creationId xmlns:a16="http://schemas.microsoft.com/office/drawing/2014/main" id="{B3BA2F5A-4E18-4382-942E-EC4E3AF802E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78" name="Vrije vorm: vorm 77">
                      <a:extLst>
                        <a:ext uri="{FF2B5EF4-FFF2-40B4-BE49-F238E27FC236}">
                          <a16:creationId xmlns:a16="http://schemas.microsoft.com/office/drawing/2014/main" id="{8874B19A-28DF-BB07-393B-1C178D61ABFF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76" name="Tekstvak 75">
                    <a:extLst>
                      <a:ext uri="{FF2B5EF4-FFF2-40B4-BE49-F238E27FC236}">
                        <a16:creationId xmlns:a16="http://schemas.microsoft.com/office/drawing/2014/main" id="{E2BD3C5D-B99E-C98B-0305-7E6FBACED33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0DD9C213-644C-A64B-CF17-93B32F0D83FD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65" name="Groep 64">
                    <a:extLst>
                      <a:ext uri="{FF2B5EF4-FFF2-40B4-BE49-F238E27FC236}">
                        <a16:creationId xmlns:a16="http://schemas.microsoft.com/office/drawing/2014/main" id="{CBD0C07B-3A85-2426-C7D6-6C873B98887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875BCB4B-92E3-6156-F991-EEB4381B194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68" name="Groep 67">
                      <a:extLst>
                        <a:ext uri="{FF2B5EF4-FFF2-40B4-BE49-F238E27FC236}">
                          <a16:creationId xmlns:a16="http://schemas.microsoft.com/office/drawing/2014/main" id="{0ABC6CE8-15A4-49C9-BE67-11AC9EC8C4E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70" name="Rechte verbindingslijn 69">
                        <a:extLst>
                          <a:ext uri="{FF2B5EF4-FFF2-40B4-BE49-F238E27FC236}">
                            <a16:creationId xmlns:a16="http://schemas.microsoft.com/office/drawing/2014/main" id="{0FD4DE9A-5FA2-1513-90A0-27C3FBB079C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Rechte verbindingslijn 70">
                        <a:extLst>
                          <a:ext uri="{FF2B5EF4-FFF2-40B4-BE49-F238E27FC236}">
                            <a16:creationId xmlns:a16="http://schemas.microsoft.com/office/drawing/2014/main" id="{6C5665A8-4F94-087A-59C5-A50E1921C6F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" name="Rechte verbindingslijn 71">
                        <a:extLst>
                          <a:ext uri="{FF2B5EF4-FFF2-40B4-BE49-F238E27FC236}">
                            <a16:creationId xmlns:a16="http://schemas.microsoft.com/office/drawing/2014/main" id="{7FA7F3E9-CA4B-DCA8-AF73-E9A3E106A84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" name="Rechte verbindingslijn 72">
                        <a:extLst>
                          <a:ext uri="{FF2B5EF4-FFF2-40B4-BE49-F238E27FC236}">
                            <a16:creationId xmlns:a16="http://schemas.microsoft.com/office/drawing/2014/main" id="{3C5C11A7-7447-5D8F-B213-8D2CBDBE8FE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4" name="Rechthoek 73">
                        <a:extLst>
                          <a:ext uri="{FF2B5EF4-FFF2-40B4-BE49-F238E27FC236}">
                            <a16:creationId xmlns:a16="http://schemas.microsoft.com/office/drawing/2014/main" id="{2346ECBD-61CC-A2FB-61D5-2CA20EFBF8A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69" name="Pijl: rechts 68">
                      <a:extLst>
                        <a:ext uri="{FF2B5EF4-FFF2-40B4-BE49-F238E27FC236}">
                          <a16:creationId xmlns:a16="http://schemas.microsoft.com/office/drawing/2014/main" id="{7A5F0176-A603-5DDD-032B-7E176900FA29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66" name="Tekstvak 65">
                    <a:extLst>
                      <a:ext uri="{FF2B5EF4-FFF2-40B4-BE49-F238E27FC236}">
                        <a16:creationId xmlns:a16="http://schemas.microsoft.com/office/drawing/2014/main" id="{B8AB62B1-9016-4235-7A20-87AF4AC11FD1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E0CAFF6A-D2E8-CFEA-D7D2-D8A55B041D1A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55" name="Groep 54">
                    <a:extLst>
                      <a:ext uri="{FF2B5EF4-FFF2-40B4-BE49-F238E27FC236}">
                        <a16:creationId xmlns:a16="http://schemas.microsoft.com/office/drawing/2014/main" id="{5680D99A-ECC0-B7A3-B7E7-A2FBFA49A614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57" name="Rechthoek 56">
                      <a:extLst>
                        <a:ext uri="{FF2B5EF4-FFF2-40B4-BE49-F238E27FC236}">
                          <a16:creationId xmlns:a16="http://schemas.microsoft.com/office/drawing/2014/main" id="{C09C6BB9-FCEA-6371-3B08-6B38EA71E9D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58" name="Groep 57">
                      <a:extLst>
                        <a:ext uri="{FF2B5EF4-FFF2-40B4-BE49-F238E27FC236}">
                          <a16:creationId xmlns:a16="http://schemas.microsoft.com/office/drawing/2014/main" id="{AD68F797-C324-C54B-3757-49F2B1BB6E5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60" name="Rechte verbindingslijn 59">
                        <a:extLst>
                          <a:ext uri="{FF2B5EF4-FFF2-40B4-BE49-F238E27FC236}">
                            <a16:creationId xmlns:a16="http://schemas.microsoft.com/office/drawing/2014/main" id="{493B2EAA-CC3D-2B28-97ED-40105CCEB96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Rechte verbindingslijn 60">
                        <a:extLst>
                          <a:ext uri="{FF2B5EF4-FFF2-40B4-BE49-F238E27FC236}">
                            <a16:creationId xmlns:a16="http://schemas.microsoft.com/office/drawing/2014/main" id="{0A4DA941-459A-8259-DD49-C9EC2ED8BB2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Rechte verbindingslijn 61">
                        <a:extLst>
                          <a:ext uri="{FF2B5EF4-FFF2-40B4-BE49-F238E27FC236}">
                            <a16:creationId xmlns:a16="http://schemas.microsoft.com/office/drawing/2014/main" id="{618CDAA8-6F87-3B2C-2A9B-478B5164B4E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Rechte verbindingslijn 62">
                        <a:extLst>
                          <a:ext uri="{FF2B5EF4-FFF2-40B4-BE49-F238E27FC236}">
                            <a16:creationId xmlns:a16="http://schemas.microsoft.com/office/drawing/2014/main" id="{58B73F84-90C6-2FD9-FA4D-4353EEC560A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4" name="Rechthoek 63">
                        <a:extLst>
                          <a:ext uri="{FF2B5EF4-FFF2-40B4-BE49-F238E27FC236}">
                            <a16:creationId xmlns:a16="http://schemas.microsoft.com/office/drawing/2014/main" id="{5779413C-9B4C-F836-4EE0-08899C7BDB9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59" name="Pijl: rechts 58">
                      <a:extLst>
                        <a:ext uri="{FF2B5EF4-FFF2-40B4-BE49-F238E27FC236}">
                          <a16:creationId xmlns:a16="http://schemas.microsoft.com/office/drawing/2014/main" id="{CF3740C1-1197-5B94-676B-B8F89E4F885C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56" name="Tekstvak 55">
                    <a:extLst>
                      <a:ext uri="{FF2B5EF4-FFF2-40B4-BE49-F238E27FC236}">
                        <a16:creationId xmlns:a16="http://schemas.microsoft.com/office/drawing/2014/main" id="{C7357D96-4871-7660-5797-A208941C2B96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7ED134D7-1995-7973-E36B-DB94AF4C1C6A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45" name="Groep 44">
                    <a:extLst>
                      <a:ext uri="{FF2B5EF4-FFF2-40B4-BE49-F238E27FC236}">
                        <a16:creationId xmlns:a16="http://schemas.microsoft.com/office/drawing/2014/main" id="{DDD51958-5A86-6C52-A2D2-D4518DCD5AF8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47" name="Rechthoek 46">
                      <a:extLst>
                        <a:ext uri="{FF2B5EF4-FFF2-40B4-BE49-F238E27FC236}">
                          <a16:creationId xmlns:a16="http://schemas.microsoft.com/office/drawing/2014/main" id="{EE72868E-D584-81AF-4063-5A0097AFF4A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48" name="Groep 47">
                      <a:extLst>
                        <a:ext uri="{FF2B5EF4-FFF2-40B4-BE49-F238E27FC236}">
                          <a16:creationId xmlns:a16="http://schemas.microsoft.com/office/drawing/2014/main" id="{2CDE409D-2F05-45A7-39E8-76568772D0B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50" name="Rechte verbindingslijn 49">
                        <a:extLst>
                          <a:ext uri="{FF2B5EF4-FFF2-40B4-BE49-F238E27FC236}">
                            <a16:creationId xmlns:a16="http://schemas.microsoft.com/office/drawing/2014/main" id="{65EDBE9A-2EEE-6CBA-FC00-6FF7F728FBF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Rechte verbindingslijn 50">
                        <a:extLst>
                          <a:ext uri="{FF2B5EF4-FFF2-40B4-BE49-F238E27FC236}">
                            <a16:creationId xmlns:a16="http://schemas.microsoft.com/office/drawing/2014/main" id="{EC6C942E-7BDE-C4EB-D8E8-C4E0B5F2598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Rechte verbindingslijn 51">
                        <a:extLst>
                          <a:ext uri="{FF2B5EF4-FFF2-40B4-BE49-F238E27FC236}">
                            <a16:creationId xmlns:a16="http://schemas.microsoft.com/office/drawing/2014/main" id="{C46A9036-651E-1325-BA71-DF80123054B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" name="Rechte verbindingslijn 52">
                        <a:extLst>
                          <a:ext uri="{FF2B5EF4-FFF2-40B4-BE49-F238E27FC236}">
                            <a16:creationId xmlns:a16="http://schemas.microsoft.com/office/drawing/2014/main" id="{EB9F8847-EABF-F15C-0490-C4CA7826626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4" name="Rechthoek 53">
                        <a:extLst>
                          <a:ext uri="{FF2B5EF4-FFF2-40B4-BE49-F238E27FC236}">
                            <a16:creationId xmlns:a16="http://schemas.microsoft.com/office/drawing/2014/main" id="{405305E7-4660-105F-D972-023756F7B43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49" name="Pijl: rechts 48">
                      <a:extLst>
                        <a:ext uri="{FF2B5EF4-FFF2-40B4-BE49-F238E27FC236}">
                          <a16:creationId xmlns:a16="http://schemas.microsoft.com/office/drawing/2014/main" id="{3AE719E2-36E7-19AA-0C6E-B3FC2859D11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46" name="Tekstvak 45">
                    <a:extLst>
                      <a:ext uri="{FF2B5EF4-FFF2-40B4-BE49-F238E27FC236}">
                        <a16:creationId xmlns:a16="http://schemas.microsoft.com/office/drawing/2014/main" id="{8B3578EB-20C1-5D48-C53C-7A2A1AF9CB6D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198CBBF4-74C3-E0C7-C12C-350C0DE598A7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35" name="Groep 34">
                    <a:extLst>
                      <a:ext uri="{FF2B5EF4-FFF2-40B4-BE49-F238E27FC236}">
                        <a16:creationId xmlns:a16="http://schemas.microsoft.com/office/drawing/2014/main" id="{75786429-9716-A02C-092E-4EB37BF1414B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37" name="Rechthoek 36">
                      <a:extLst>
                        <a:ext uri="{FF2B5EF4-FFF2-40B4-BE49-F238E27FC236}">
                          <a16:creationId xmlns:a16="http://schemas.microsoft.com/office/drawing/2014/main" id="{DC35D875-B8DE-3E38-3CDA-D81D4DE86A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38" name="Groep 37">
                      <a:extLst>
                        <a:ext uri="{FF2B5EF4-FFF2-40B4-BE49-F238E27FC236}">
                          <a16:creationId xmlns:a16="http://schemas.microsoft.com/office/drawing/2014/main" id="{78DE21A0-79C8-0795-8E27-C8EF36DE7C9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40" name="Rechte verbindingslijn 39">
                        <a:extLst>
                          <a:ext uri="{FF2B5EF4-FFF2-40B4-BE49-F238E27FC236}">
                            <a16:creationId xmlns:a16="http://schemas.microsoft.com/office/drawing/2014/main" id="{FEB7EE60-D964-277C-954C-AFF9FD816D7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Rechte verbindingslijn 40">
                        <a:extLst>
                          <a:ext uri="{FF2B5EF4-FFF2-40B4-BE49-F238E27FC236}">
                            <a16:creationId xmlns:a16="http://schemas.microsoft.com/office/drawing/2014/main" id="{987360EB-143D-1877-A3F1-C3150F6C5BE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Rechte verbindingslijn 41">
                        <a:extLst>
                          <a:ext uri="{FF2B5EF4-FFF2-40B4-BE49-F238E27FC236}">
                            <a16:creationId xmlns:a16="http://schemas.microsoft.com/office/drawing/2014/main" id="{3221FD42-EBC7-677E-9DF0-1B3D7E2586F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Rechte verbindingslijn 42">
                        <a:extLst>
                          <a:ext uri="{FF2B5EF4-FFF2-40B4-BE49-F238E27FC236}">
                            <a16:creationId xmlns:a16="http://schemas.microsoft.com/office/drawing/2014/main" id="{ECC29FDF-4918-557B-AE7E-8CC1C355AAF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4" name="Rechthoek 43">
                        <a:extLst>
                          <a:ext uri="{FF2B5EF4-FFF2-40B4-BE49-F238E27FC236}">
                            <a16:creationId xmlns:a16="http://schemas.microsoft.com/office/drawing/2014/main" id="{63BD9B3D-5671-DC3C-51B3-83A1F17951D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39" name="Pijl: rechts 38">
                      <a:extLst>
                        <a:ext uri="{FF2B5EF4-FFF2-40B4-BE49-F238E27FC236}">
                          <a16:creationId xmlns:a16="http://schemas.microsoft.com/office/drawing/2014/main" id="{68B78420-2D82-4125-282E-73A8EF3C6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6" name="Tekstvak 35">
                    <a:extLst>
                      <a:ext uri="{FF2B5EF4-FFF2-40B4-BE49-F238E27FC236}">
                        <a16:creationId xmlns:a16="http://schemas.microsoft.com/office/drawing/2014/main" id="{2EA808CE-8C8F-CC62-7D55-19019EE28610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grpSp>
        <p:nvGrpSpPr>
          <p:cNvPr id="115" name="INSTRUCTION">
            <a:extLst>
              <a:ext uri="{FF2B5EF4-FFF2-40B4-BE49-F238E27FC236}">
                <a16:creationId xmlns:a16="http://schemas.microsoft.com/office/drawing/2014/main" id="{8075D8AE-E1CE-0EA8-EC10-399B95925FCE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DE5E32A1-9F55-81D2-15D2-ECE03905467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07CE2493-BA90-690A-8D03-CFFD483B490A}"/>
                </a:ext>
              </a:extLst>
            </p:cNvPr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FD441370-8CCE-F58A-4377-58B4D10B4E03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BE2BFC48-A7B5-A204-4BE1-DADBC86D6F8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0" name="Ovaal 119">
              <a:extLst>
                <a:ext uri="{FF2B5EF4-FFF2-40B4-BE49-F238E27FC236}">
                  <a16:creationId xmlns:a16="http://schemas.microsoft.com/office/drawing/2014/main" id="{451959FC-AC4F-35DE-8D42-AC6557DCAF7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1253EF31-0C16-15D4-BB3C-FBE11BB76DFA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7CA47634-8CE5-F1AF-5BC6-9F8A534FC48E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23" name="Ovaal 122">
              <a:extLst>
                <a:ext uri="{FF2B5EF4-FFF2-40B4-BE49-F238E27FC236}">
                  <a16:creationId xmlns:a16="http://schemas.microsoft.com/office/drawing/2014/main" id="{DEF29037-2406-3929-4CC4-6F4518668556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20998DBF-A697-6815-50DA-A4B12A06A6B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7DAD990B-2AC3-CEA5-18A2-44F57A05CF17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C167BC10-CE51-0E88-3316-0BF1216840F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6969D551-22F6-9F4B-1065-A21C0619D07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64BEF27B-E999-4DD8-C34B-68556EDBA13F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C358C836-7DCD-6DF1-D02E-71774C342064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45DA4A6A-F4B5-130F-5749-CAAE8014D548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6D34AA5D-02FD-C534-7FF6-8A98FECBC29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D441B5F1-5047-BA44-57A5-0D410184806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B02595CB-9EA4-563B-91E1-E8E1A6B675A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D84EB465-A78A-5AD1-8106-948DC3619936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BE5DB2BC-A372-D902-E9D7-BAEED3908581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CEABF029-4214-781D-46B0-400F7F4A41D6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E4D50E83-7F5E-FCFE-F303-36655B3F23D0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A451B32E-5BEF-E9B5-2835-9415D11D981A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86" name="Ovaal 185">
                <a:extLst>
                  <a:ext uri="{FF2B5EF4-FFF2-40B4-BE49-F238E27FC236}">
                    <a16:creationId xmlns:a16="http://schemas.microsoft.com/office/drawing/2014/main" id="{85768918-D586-2958-FBFD-2E9CDDB7320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7" name="Graphic 163" descr="Informatie">
                <a:extLst>
                  <a:ext uri="{FF2B5EF4-FFF2-40B4-BE49-F238E27FC236}">
                    <a16:creationId xmlns:a16="http://schemas.microsoft.com/office/drawing/2014/main" id="{25F4B202-A167-CCF5-600C-8C6341B8EC1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VOORBEELD">
              <a:extLst>
                <a:ext uri="{FF2B5EF4-FFF2-40B4-BE49-F238E27FC236}">
                  <a16:creationId xmlns:a16="http://schemas.microsoft.com/office/drawing/2014/main" id="{361AA494-B8F0-FBF2-0992-933005D2E68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9A0AE75B-761C-70DD-7C9F-9F2F6A0D198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E74F8B55-CB99-8D97-5727-7F1B98AC740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8" name="Groep 147">
                <a:extLst>
                  <a:ext uri="{FF2B5EF4-FFF2-40B4-BE49-F238E27FC236}">
                    <a16:creationId xmlns:a16="http://schemas.microsoft.com/office/drawing/2014/main" id="{92EFA40C-86EB-A27F-63C7-E4C498760E1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DF8C096C-B5E4-FAEA-A366-84BBD25D7C9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1" name="Rechte verbindingslijn 180">
                    <a:extLst>
                      <a:ext uri="{FF2B5EF4-FFF2-40B4-BE49-F238E27FC236}">
                        <a16:creationId xmlns:a16="http://schemas.microsoft.com/office/drawing/2014/main" id="{707ECCFC-B5B3-195E-5A9A-6A2CBB8B74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2" name="Rechte verbindingslijn 181">
                    <a:extLst>
                      <a:ext uri="{FF2B5EF4-FFF2-40B4-BE49-F238E27FC236}">
                        <a16:creationId xmlns:a16="http://schemas.microsoft.com/office/drawing/2014/main" id="{53138971-5F2F-FFFC-CE5A-A3C4B5BB86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Rechte verbindingslijn 182">
                    <a:extLst>
                      <a:ext uri="{FF2B5EF4-FFF2-40B4-BE49-F238E27FC236}">
                        <a16:creationId xmlns:a16="http://schemas.microsoft.com/office/drawing/2014/main" id="{C4707EF0-7F69-ED56-6ED6-10927F3664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23CEF893-1062-886D-1969-1EFC3E6B25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F7872834-FE6E-F6B6-20C5-225CEBFB52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0" name="Pijl: rechts 179">
                  <a:extLst>
                    <a:ext uri="{FF2B5EF4-FFF2-40B4-BE49-F238E27FC236}">
                      <a16:creationId xmlns:a16="http://schemas.microsoft.com/office/drawing/2014/main" id="{2D47A1A3-06AB-5C8D-E470-C4D3F2FA8EA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9" name="Groep 148">
                <a:extLst>
                  <a:ext uri="{FF2B5EF4-FFF2-40B4-BE49-F238E27FC236}">
                    <a16:creationId xmlns:a16="http://schemas.microsoft.com/office/drawing/2014/main" id="{E0DAECA5-C71B-ABF4-9DC0-9028C6AD6E22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72" name="Groep 171">
                  <a:extLst>
                    <a:ext uri="{FF2B5EF4-FFF2-40B4-BE49-F238E27FC236}">
                      <a16:creationId xmlns:a16="http://schemas.microsoft.com/office/drawing/2014/main" id="{965452BA-CB98-7881-337B-F2D976241E5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9CE15301-5208-751B-BCAD-B9318D370C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1947177B-DA6D-EBEA-9F74-4241C54D07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03517B11-774F-E2FD-4A88-4FAABA0B6D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CA2C953D-4127-2E51-6576-3DFE472111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177">
                    <a:extLst>
                      <a:ext uri="{FF2B5EF4-FFF2-40B4-BE49-F238E27FC236}">
                        <a16:creationId xmlns:a16="http://schemas.microsoft.com/office/drawing/2014/main" id="{0EFEC21B-F2F7-81C7-994F-C0D02F4461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3" name="Pijl: rechts 172">
                  <a:extLst>
                    <a:ext uri="{FF2B5EF4-FFF2-40B4-BE49-F238E27FC236}">
                      <a16:creationId xmlns:a16="http://schemas.microsoft.com/office/drawing/2014/main" id="{D37831A9-FFE2-EB72-630B-E2EBACEC273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50" name="Rechte verbindingslijn 149">
                <a:extLst>
                  <a:ext uri="{FF2B5EF4-FFF2-40B4-BE49-F238E27FC236}">
                    <a16:creationId xmlns:a16="http://schemas.microsoft.com/office/drawing/2014/main" id="{E8F54E9F-4F9B-1FF3-D6B4-ABD1C13EBD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51" name="Rechte verbindingslijn 150">
                <a:extLst>
                  <a:ext uri="{FF2B5EF4-FFF2-40B4-BE49-F238E27FC236}">
                    <a16:creationId xmlns:a16="http://schemas.microsoft.com/office/drawing/2014/main" id="{A1BFAFBC-DD5F-04F8-8EDA-4EF8BC3800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50B1C2A5-A2EF-7477-BCE2-BCAC2E044AB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1738D115-52F1-F307-BEAF-77C6A114A745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F2201E8B-59F1-51E8-D5B0-91E1B086356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64377694-64F0-9136-1071-1A8A83142189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268C5F6B-201B-C1B9-8931-8711BDE46A2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67" name="Rechte verbindingslijn 166">
                    <a:extLst>
                      <a:ext uri="{FF2B5EF4-FFF2-40B4-BE49-F238E27FC236}">
                        <a16:creationId xmlns:a16="http://schemas.microsoft.com/office/drawing/2014/main" id="{23403F9E-829A-4FC6-577C-D8C2B0C336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8" name="Rechte verbindingslijn 167">
                    <a:extLst>
                      <a:ext uri="{FF2B5EF4-FFF2-40B4-BE49-F238E27FC236}">
                        <a16:creationId xmlns:a16="http://schemas.microsoft.com/office/drawing/2014/main" id="{93EF19B7-BD93-0D9E-BF94-FD08A7B2D0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9" name="Rechte verbindingslijn 168">
                    <a:extLst>
                      <a:ext uri="{FF2B5EF4-FFF2-40B4-BE49-F238E27FC236}">
                        <a16:creationId xmlns:a16="http://schemas.microsoft.com/office/drawing/2014/main" id="{DBF4E1AE-819A-E3DA-D0A4-55F35D9E16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0" name="Rechte verbindingslijn 169">
                    <a:extLst>
                      <a:ext uri="{FF2B5EF4-FFF2-40B4-BE49-F238E27FC236}">
                        <a16:creationId xmlns:a16="http://schemas.microsoft.com/office/drawing/2014/main" id="{33481E89-CDC9-D2B4-70CD-1DEC99C8A5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1" name="Rechte verbindingslijn 170">
                    <a:extLst>
                      <a:ext uri="{FF2B5EF4-FFF2-40B4-BE49-F238E27FC236}">
                        <a16:creationId xmlns:a16="http://schemas.microsoft.com/office/drawing/2014/main" id="{76945D74-835E-7E12-AAC6-5798B68452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66" name="Pijl: rechts 165">
                  <a:extLst>
                    <a:ext uri="{FF2B5EF4-FFF2-40B4-BE49-F238E27FC236}">
                      <a16:creationId xmlns:a16="http://schemas.microsoft.com/office/drawing/2014/main" id="{C478D46A-5133-1FD1-BBD5-81E32A7AFC7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17BD9A0B-18C8-173C-24A1-7675104DC66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F07C8147-C603-438A-D032-68C5469EA38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7" name="Groep 156">
                  <a:extLst>
                    <a:ext uri="{FF2B5EF4-FFF2-40B4-BE49-F238E27FC236}">
                      <a16:creationId xmlns:a16="http://schemas.microsoft.com/office/drawing/2014/main" id="{568D6B0C-F200-D011-E21B-FD981F512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59" name="Rechte verbindingslijn 158">
                    <a:extLst>
                      <a:ext uri="{FF2B5EF4-FFF2-40B4-BE49-F238E27FC236}">
                        <a16:creationId xmlns:a16="http://schemas.microsoft.com/office/drawing/2014/main" id="{3FBFE736-F1EE-57D9-E26E-9C2B37070D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0" name="Rechte verbindingslijn 159">
                    <a:extLst>
                      <a:ext uri="{FF2B5EF4-FFF2-40B4-BE49-F238E27FC236}">
                        <a16:creationId xmlns:a16="http://schemas.microsoft.com/office/drawing/2014/main" id="{F0232287-13EB-4C65-6AB6-2A77465F8F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1" name="Rechte verbindingslijn 160">
                    <a:extLst>
                      <a:ext uri="{FF2B5EF4-FFF2-40B4-BE49-F238E27FC236}">
                        <a16:creationId xmlns:a16="http://schemas.microsoft.com/office/drawing/2014/main" id="{BB2C1709-3C6A-4A88-B7C3-3C671F0ECB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2" name="Rechte verbindingslijn 161">
                    <a:extLst>
                      <a:ext uri="{FF2B5EF4-FFF2-40B4-BE49-F238E27FC236}">
                        <a16:creationId xmlns:a16="http://schemas.microsoft.com/office/drawing/2014/main" id="{C6E429EF-6BD0-2BC1-C138-F1E5F1C592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3" name="Rechte verbindingslijn 162">
                    <a:extLst>
                      <a:ext uri="{FF2B5EF4-FFF2-40B4-BE49-F238E27FC236}">
                        <a16:creationId xmlns:a16="http://schemas.microsoft.com/office/drawing/2014/main" id="{C8F5ABE5-1AD2-C3DC-45EA-BCB4BC13E2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8" name="Pijl: rechts 157">
                  <a:extLst>
                    <a:ext uri="{FF2B5EF4-FFF2-40B4-BE49-F238E27FC236}">
                      <a16:creationId xmlns:a16="http://schemas.microsoft.com/office/drawing/2014/main" id="{6BE4381B-361D-84EE-6F40-DEBAC43F96A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6D821942-D9D2-37CC-B2C4-1641D37AD792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5EAF2DEF-445A-66B3-9B29-531C1430809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065B69A0-5F61-891D-D35C-833B4A11C1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9A0D9823-A76C-D654-F4EB-C1C769F46C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9A163A19-49E2-D201-A9E5-704E578353D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5B71E043-96A4-1713-1B53-2C7DDEDD7794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11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</a:p>
        </p:txBody>
      </p:sp>
      <p:sp>
        <p:nvSpPr>
          <p:cNvPr id="17" name="Tijdelijke aanduiding voor tabel 16">
            <a:extLst>
              <a:ext uri="{FF2B5EF4-FFF2-40B4-BE49-F238E27FC236}">
                <a16:creationId xmlns:a16="http://schemas.microsoft.com/office/drawing/2014/main" id="{AC3E0255-315C-47D9-A8A2-220D1CB08F5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23000" y="1565275"/>
            <a:ext cx="10746000" cy="4435475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table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2FC7157-BDBD-4338-9C83-079E45D53067}"/>
              </a:ext>
            </a:extLst>
          </p:cNvPr>
          <p:cNvSpPr/>
          <p:nvPr userDrawn="1"/>
        </p:nvSpPr>
        <p:spPr>
          <a:xfrm>
            <a:off x="0" y="-441330"/>
            <a:ext cx="58561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Table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39B92A0-6A1A-48FD-9DE6-B4526A0F68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ECCE28C-C012-40DC-B239-23DD0012B5B7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39C9CDC-BA47-4EE3-AB72-1B052FAD6F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EC699F33-2E3A-FFCF-4DD5-9921CA75F019}"/>
              </a:ext>
            </a:extLst>
          </p:cNvPr>
          <p:cNvGrpSpPr/>
          <p:nvPr userDrawn="1"/>
        </p:nvGrpSpPr>
        <p:grpSpPr>
          <a:xfrm>
            <a:off x="-3786437" y="-12068"/>
            <a:ext cx="3693386" cy="6705423"/>
            <a:chOff x="-3786437" y="-12068"/>
            <a:chExt cx="3693386" cy="6705423"/>
          </a:xfrm>
        </p:grpSpPr>
        <p:grpSp>
          <p:nvGrpSpPr>
            <p:cNvPr id="6" name="Groep 5">
              <a:extLst>
                <a:ext uri="{FF2B5EF4-FFF2-40B4-BE49-F238E27FC236}">
                  <a16:creationId xmlns:a16="http://schemas.microsoft.com/office/drawing/2014/main" id="{0FBDA47F-B83A-18DA-F700-13A5BBB09046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7A52D25F-2C5A-7F04-0A84-DBDCC730D2EB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81" name="Ovaal 80">
                <a:extLst>
                  <a:ext uri="{FF2B5EF4-FFF2-40B4-BE49-F238E27FC236}">
                    <a16:creationId xmlns:a16="http://schemas.microsoft.com/office/drawing/2014/main" id="{4C0D95F2-46B5-9570-352D-D03EE13FDFFA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123771F7-65DB-21C8-F669-CBDD2137E36B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2BE55E1A-DA73-1985-BD57-EBE0EC8A75A9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02" name="Rechthoek 101">
                  <a:extLst>
                    <a:ext uri="{FF2B5EF4-FFF2-40B4-BE49-F238E27FC236}">
                      <a16:creationId xmlns:a16="http://schemas.microsoft.com/office/drawing/2014/main" id="{B9303409-EC86-717A-50C3-F0F44EB3C73A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03" name="Rechthoek 102">
                  <a:extLst>
                    <a:ext uri="{FF2B5EF4-FFF2-40B4-BE49-F238E27FC236}">
                      <a16:creationId xmlns:a16="http://schemas.microsoft.com/office/drawing/2014/main" id="{AFB386F7-6D8D-79A9-FDA5-E654612A4BE6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4" name="Ovaal 83">
                <a:extLst>
                  <a:ext uri="{FF2B5EF4-FFF2-40B4-BE49-F238E27FC236}">
                    <a16:creationId xmlns:a16="http://schemas.microsoft.com/office/drawing/2014/main" id="{ABC12566-DBD7-E2E4-8110-1FAF3D4C52DB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5" name="Rechthoek 84">
                <a:extLst>
                  <a:ext uri="{FF2B5EF4-FFF2-40B4-BE49-F238E27FC236}">
                    <a16:creationId xmlns:a16="http://schemas.microsoft.com/office/drawing/2014/main" id="{A9BFA1F6-BF79-1F6C-2BE8-34A9A62DBB1F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86" name="Groep 85">
                <a:extLst>
                  <a:ext uri="{FF2B5EF4-FFF2-40B4-BE49-F238E27FC236}">
                    <a16:creationId xmlns:a16="http://schemas.microsoft.com/office/drawing/2014/main" id="{235303F0-D3C3-0E56-B360-73BF7C473E44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87" name="Rechthoek 86">
                  <a:extLst>
                    <a:ext uri="{FF2B5EF4-FFF2-40B4-BE49-F238E27FC236}">
                      <a16:creationId xmlns:a16="http://schemas.microsoft.com/office/drawing/2014/main" id="{DAB1E85E-33EE-8C13-C933-D01196320F6D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8" name="Rechthoek 87">
                  <a:extLst>
                    <a:ext uri="{FF2B5EF4-FFF2-40B4-BE49-F238E27FC236}">
                      <a16:creationId xmlns:a16="http://schemas.microsoft.com/office/drawing/2014/main" id="{44424B1E-2793-90F3-FFFC-76EA5A962249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9" name="Tekstvak 88">
                  <a:extLst>
                    <a:ext uri="{FF2B5EF4-FFF2-40B4-BE49-F238E27FC236}">
                      <a16:creationId xmlns:a16="http://schemas.microsoft.com/office/drawing/2014/main" id="{4D27574E-93DE-9D80-645A-D097A590FBDF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90" name="Vrije vorm: vorm 89">
                  <a:extLst>
                    <a:ext uri="{FF2B5EF4-FFF2-40B4-BE49-F238E27FC236}">
                      <a16:creationId xmlns:a16="http://schemas.microsoft.com/office/drawing/2014/main" id="{3411EA96-9F30-9F76-527A-AC9D44291E21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91" name="Groep 90">
                  <a:extLst>
                    <a:ext uri="{FF2B5EF4-FFF2-40B4-BE49-F238E27FC236}">
                      <a16:creationId xmlns:a16="http://schemas.microsoft.com/office/drawing/2014/main" id="{3265334F-A093-5DED-14A6-4AC6BB6ED3B4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99" name="Vrije vorm: vorm 98">
                    <a:extLst>
                      <a:ext uri="{FF2B5EF4-FFF2-40B4-BE49-F238E27FC236}">
                        <a16:creationId xmlns:a16="http://schemas.microsoft.com/office/drawing/2014/main" id="{303FD4ED-7AB7-31D1-F0BC-4C82865493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0" name="Rechthoek: afgeronde hoeken 99">
                    <a:extLst>
                      <a:ext uri="{FF2B5EF4-FFF2-40B4-BE49-F238E27FC236}">
                        <a16:creationId xmlns:a16="http://schemas.microsoft.com/office/drawing/2014/main" id="{106238B4-B8E2-D4DB-423F-1E960FA5DC38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1" name="Vrije vorm: vorm 100">
                    <a:extLst>
                      <a:ext uri="{FF2B5EF4-FFF2-40B4-BE49-F238E27FC236}">
                        <a16:creationId xmlns:a16="http://schemas.microsoft.com/office/drawing/2014/main" id="{70FEE9CE-221F-A1A8-9CAC-3EC7A67B36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92" name="Gelijkbenige driehoek 91">
                  <a:extLst>
                    <a:ext uri="{FF2B5EF4-FFF2-40B4-BE49-F238E27FC236}">
                      <a16:creationId xmlns:a16="http://schemas.microsoft.com/office/drawing/2014/main" id="{647C3715-7D45-8EBB-3F18-F39FF96AEEA9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Tekstvak 92">
                  <a:extLst>
                    <a:ext uri="{FF2B5EF4-FFF2-40B4-BE49-F238E27FC236}">
                      <a16:creationId xmlns:a16="http://schemas.microsoft.com/office/drawing/2014/main" id="{F8EB8F22-7AC3-22A0-41C7-813E65B9F412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94" name="Gelijkbenige driehoek 93">
                  <a:extLst>
                    <a:ext uri="{FF2B5EF4-FFF2-40B4-BE49-F238E27FC236}">
                      <a16:creationId xmlns:a16="http://schemas.microsoft.com/office/drawing/2014/main" id="{E4A208CD-C946-2DF8-AE36-A81861AC6A28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95" name="Groep 94">
                  <a:extLst>
                    <a:ext uri="{FF2B5EF4-FFF2-40B4-BE49-F238E27FC236}">
                      <a16:creationId xmlns:a16="http://schemas.microsoft.com/office/drawing/2014/main" id="{CEE09383-9C21-133D-EAF4-77A58861CF93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96" name="Rechthoek 95">
                    <a:extLst>
                      <a:ext uri="{FF2B5EF4-FFF2-40B4-BE49-F238E27FC236}">
                        <a16:creationId xmlns:a16="http://schemas.microsoft.com/office/drawing/2014/main" id="{B95C9AD0-68AD-FAC9-84AF-C8BC6323D3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97" name="Rechte verbindingslijn 96">
                    <a:extLst>
                      <a:ext uri="{FF2B5EF4-FFF2-40B4-BE49-F238E27FC236}">
                        <a16:creationId xmlns:a16="http://schemas.microsoft.com/office/drawing/2014/main" id="{6B53352D-B283-C332-F775-78D3F2E41D9E}"/>
                      </a:ext>
                    </a:extLst>
                  </p:cNvPr>
                  <p:cNvCxnSpPr>
                    <a:stCxn id="96" idx="0"/>
                    <a:endCxn id="96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8" name="Rechte verbindingslijn 97">
                    <a:extLst>
                      <a:ext uri="{FF2B5EF4-FFF2-40B4-BE49-F238E27FC236}">
                        <a16:creationId xmlns:a16="http://schemas.microsoft.com/office/drawing/2014/main" id="{32ECE30D-E5A4-290B-1607-8DDC89EEABC7}"/>
                      </a:ext>
                    </a:extLst>
                  </p:cNvPr>
                  <p:cNvCxnSpPr>
                    <a:stCxn id="96" idx="1"/>
                    <a:endCxn id="96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9E89C9A6-4102-35B0-5A4B-C106C3055D6E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9" name="Rechthoek 8">
                <a:extLst>
                  <a:ext uri="{FF2B5EF4-FFF2-40B4-BE49-F238E27FC236}">
                    <a16:creationId xmlns:a16="http://schemas.microsoft.com/office/drawing/2014/main" id="{F8DB8531-6397-1B5E-96D4-EB6EF02D0288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10" name="Ovaal 9">
                <a:extLst>
                  <a:ext uri="{FF2B5EF4-FFF2-40B4-BE49-F238E27FC236}">
                    <a16:creationId xmlns:a16="http://schemas.microsoft.com/office/drawing/2014/main" id="{D1A27543-FC65-5389-0F97-D4B9FE87578C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1" name="Rechthoek 10">
                <a:extLst>
                  <a:ext uri="{FF2B5EF4-FFF2-40B4-BE49-F238E27FC236}">
                    <a16:creationId xmlns:a16="http://schemas.microsoft.com/office/drawing/2014/main" id="{91C538C4-7BF9-F13A-B9EF-99AE351A5D22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5C1BD243-C532-E839-367F-07BF2F4C9DA4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3" name="ICOON_info">
                <a:extLst>
                  <a:ext uri="{FF2B5EF4-FFF2-40B4-BE49-F238E27FC236}">
                    <a16:creationId xmlns:a16="http://schemas.microsoft.com/office/drawing/2014/main" id="{1621E2C3-9457-A456-DFF8-D011DE0D0E82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78" name="Ovaal 77">
                  <a:extLst>
                    <a:ext uri="{FF2B5EF4-FFF2-40B4-BE49-F238E27FC236}">
                      <a16:creationId xmlns:a16="http://schemas.microsoft.com/office/drawing/2014/main" id="{15959421-9C7B-EA94-F251-1497C820E6D8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9" name="Graphic 163" descr="Informatie">
                  <a:extLst>
                    <a:ext uri="{FF2B5EF4-FFF2-40B4-BE49-F238E27FC236}">
                      <a16:creationId xmlns:a16="http://schemas.microsoft.com/office/drawing/2014/main" id="{FE4C9F22-3361-FD54-C28F-8BAA14DDF2B5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" name="Groep 13">
                <a:extLst>
                  <a:ext uri="{FF2B5EF4-FFF2-40B4-BE49-F238E27FC236}">
                    <a16:creationId xmlns:a16="http://schemas.microsoft.com/office/drawing/2014/main" id="{19B710EB-DF0E-64BA-982C-487ADE5EF11A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73" name="Inspireren">
                  <a:extLst>
                    <a:ext uri="{FF2B5EF4-FFF2-40B4-BE49-F238E27FC236}">
                      <a16:creationId xmlns:a16="http://schemas.microsoft.com/office/drawing/2014/main" id="{18419FD9-A2CE-36F3-1022-A1F896A9AC35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75" name="Freeform 12">
                    <a:extLst>
                      <a:ext uri="{FF2B5EF4-FFF2-40B4-BE49-F238E27FC236}">
                        <a16:creationId xmlns:a16="http://schemas.microsoft.com/office/drawing/2014/main" id="{907346AB-ED60-F287-7763-A41D524A2D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76" name="Freeform 13">
                    <a:extLst>
                      <a:ext uri="{FF2B5EF4-FFF2-40B4-BE49-F238E27FC236}">
                        <a16:creationId xmlns:a16="http://schemas.microsoft.com/office/drawing/2014/main" id="{4BD1026C-0074-FEEA-8A80-EBB6D3AD2B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77" name="Freeform 14">
                    <a:extLst>
                      <a:ext uri="{FF2B5EF4-FFF2-40B4-BE49-F238E27FC236}">
                        <a16:creationId xmlns:a16="http://schemas.microsoft.com/office/drawing/2014/main" id="{7439C099-7204-283A-7293-0FA2986AAD2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74" name="Tekstvak 73">
                  <a:extLst>
                    <a:ext uri="{FF2B5EF4-FFF2-40B4-BE49-F238E27FC236}">
                      <a16:creationId xmlns:a16="http://schemas.microsoft.com/office/drawing/2014/main" id="{0E99271A-436A-94E3-4B72-491429563F7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15" name="Ovaal 14">
                <a:extLst>
                  <a:ext uri="{FF2B5EF4-FFF2-40B4-BE49-F238E27FC236}">
                    <a16:creationId xmlns:a16="http://schemas.microsoft.com/office/drawing/2014/main" id="{8B62C13F-F03C-4CC2-171E-F271A906D013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6" name="Rechthoek 15">
                <a:extLst>
                  <a:ext uri="{FF2B5EF4-FFF2-40B4-BE49-F238E27FC236}">
                    <a16:creationId xmlns:a16="http://schemas.microsoft.com/office/drawing/2014/main" id="{48598422-7B01-30EE-BFC3-D8C732F745A3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FB80292E-F5FE-5D06-2789-0A69DF85EC49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19" name="Groep 18">
                  <a:extLst>
                    <a:ext uri="{FF2B5EF4-FFF2-40B4-BE49-F238E27FC236}">
                      <a16:creationId xmlns:a16="http://schemas.microsoft.com/office/drawing/2014/main" id="{F2F956B0-82A4-872F-30FA-CB3D17F60646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59CAB723-C27B-C6BA-C4CA-5EB100BECCB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66" name="Groep 65">
                      <a:extLst>
                        <a:ext uri="{FF2B5EF4-FFF2-40B4-BE49-F238E27FC236}">
                          <a16:creationId xmlns:a16="http://schemas.microsoft.com/office/drawing/2014/main" id="{38316A15-2FFD-C58D-303D-6BA966ED40D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68" name="Rechte verbindingslijn 67">
                        <a:extLst>
                          <a:ext uri="{FF2B5EF4-FFF2-40B4-BE49-F238E27FC236}">
                            <a16:creationId xmlns:a16="http://schemas.microsoft.com/office/drawing/2014/main" id="{C681DFCB-EB34-9D6B-F92B-2C6C17A85D3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Rechte verbindingslijn 68">
                        <a:extLst>
                          <a:ext uri="{FF2B5EF4-FFF2-40B4-BE49-F238E27FC236}">
                            <a16:creationId xmlns:a16="http://schemas.microsoft.com/office/drawing/2014/main" id="{3E59BB29-57A7-3661-C9C3-01C021453FA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Rechte verbindingslijn 69">
                        <a:extLst>
                          <a:ext uri="{FF2B5EF4-FFF2-40B4-BE49-F238E27FC236}">
                            <a16:creationId xmlns:a16="http://schemas.microsoft.com/office/drawing/2014/main" id="{7D58EBCC-EDBF-3EB6-D5A1-BDE0A7E46BB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Rechte verbindingslijn 70">
                        <a:extLst>
                          <a:ext uri="{FF2B5EF4-FFF2-40B4-BE49-F238E27FC236}">
                            <a16:creationId xmlns:a16="http://schemas.microsoft.com/office/drawing/2014/main" id="{2F2F9795-F5A1-ED56-8C45-5769D255C49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echthoek 71">
                        <a:extLst>
                          <a:ext uri="{FF2B5EF4-FFF2-40B4-BE49-F238E27FC236}">
                            <a16:creationId xmlns:a16="http://schemas.microsoft.com/office/drawing/2014/main" id="{C849D03C-6BB4-2584-226D-215A47F989C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67" name="Vrije vorm: vorm 66">
                      <a:extLst>
                        <a:ext uri="{FF2B5EF4-FFF2-40B4-BE49-F238E27FC236}">
                          <a16:creationId xmlns:a16="http://schemas.microsoft.com/office/drawing/2014/main" id="{815CC136-4C16-C028-80CE-D040A91B36AF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65" name="Tekstvak 64">
                    <a:extLst>
                      <a:ext uri="{FF2B5EF4-FFF2-40B4-BE49-F238E27FC236}">
                        <a16:creationId xmlns:a16="http://schemas.microsoft.com/office/drawing/2014/main" id="{AA4F318A-97CE-4893-DEBF-B20709137AB5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20" name="Groep 19">
                  <a:extLst>
                    <a:ext uri="{FF2B5EF4-FFF2-40B4-BE49-F238E27FC236}">
                      <a16:creationId xmlns:a16="http://schemas.microsoft.com/office/drawing/2014/main" id="{0C2CB508-25DD-B5E3-FB22-9E01B882D1BC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19B3CE5D-669F-B92E-9FB4-979F235BE6C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56" name="Rechthoek 55">
                      <a:extLst>
                        <a:ext uri="{FF2B5EF4-FFF2-40B4-BE49-F238E27FC236}">
                          <a16:creationId xmlns:a16="http://schemas.microsoft.com/office/drawing/2014/main" id="{8BBD94EC-6AF4-BDC9-932D-0BCF02FAE1C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57" name="Groep 56">
                      <a:extLst>
                        <a:ext uri="{FF2B5EF4-FFF2-40B4-BE49-F238E27FC236}">
                          <a16:creationId xmlns:a16="http://schemas.microsoft.com/office/drawing/2014/main" id="{6A6F4D01-8948-136B-0188-AAAB3577ED7E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59" name="Rechte verbindingslijn 58">
                        <a:extLst>
                          <a:ext uri="{FF2B5EF4-FFF2-40B4-BE49-F238E27FC236}">
                            <a16:creationId xmlns:a16="http://schemas.microsoft.com/office/drawing/2014/main" id="{37975A34-8BB1-E35A-4B44-2FB0E21D3A3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Rechte verbindingslijn 59">
                        <a:extLst>
                          <a:ext uri="{FF2B5EF4-FFF2-40B4-BE49-F238E27FC236}">
                            <a16:creationId xmlns:a16="http://schemas.microsoft.com/office/drawing/2014/main" id="{99D2D8DC-7D37-D9DA-4A23-627A41EC3C1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Rechte verbindingslijn 60">
                        <a:extLst>
                          <a:ext uri="{FF2B5EF4-FFF2-40B4-BE49-F238E27FC236}">
                            <a16:creationId xmlns:a16="http://schemas.microsoft.com/office/drawing/2014/main" id="{F811E4E0-B0C2-FE86-2200-DECE46113BC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Rechte verbindingslijn 61">
                        <a:extLst>
                          <a:ext uri="{FF2B5EF4-FFF2-40B4-BE49-F238E27FC236}">
                            <a16:creationId xmlns:a16="http://schemas.microsoft.com/office/drawing/2014/main" id="{962B11D4-07BD-FAEB-46C5-83AA9E56C89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3" name="Rechthoek 62">
                        <a:extLst>
                          <a:ext uri="{FF2B5EF4-FFF2-40B4-BE49-F238E27FC236}">
                            <a16:creationId xmlns:a16="http://schemas.microsoft.com/office/drawing/2014/main" id="{2F82EF93-60C8-AAA4-F8BB-433F139FEF1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58" name="Pijl: rechts 57">
                      <a:extLst>
                        <a:ext uri="{FF2B5EF4-FFF2-40B4-BE49-F238E27FC236}">
                          <a16:creationId xmlns:a16="http://schemas.microsoft.com/office/drawing/2014/main" id="{7A32FC36-4C74-758F-A26F-DC5DED1219C5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55" name="Tekstvak 54">
                    <a:extLst>
                      <a:ext uri="{FF2B5EF4-FFF2-40B4-BE49-F238E27FC236}">
                        <a16:creationId xmlns:a16="http://schemas.microsoft.com/office/drawing/2014/main" id="{09B0DE43-000E-0931-DFD5-B792A80C123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21" name="Groep 20">
                  <a:extLst>
                    <a:ext uri="{FF2B5EF4-FFF2-40B4-BE49-F238E27FC236}">
                      <a16:creationId xmlns:a16="http://schemas.microsoft.com/office/drawing/2014/main" id="{DC929CD9-FE2B-244A-748A-9FF9127289AA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54A35BCE-FDB7-0DE8-C1A8-836133FDAA75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46" name="Rechthoek 45">
                      <a:extLst>
                        <a:ext uri="{FF2B5EF4-FFF2-40B4-BE49-F238E27FC236}">
                          <a16:creationId xmlns:a16="http://schemas.microsoft.com/office/drawing/2014/main" id="{22941AE2-EBAD-D87C-DE43-5575DD0362C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47" name="Groep 46">
                      <a:extLst>
                        <a:ext uri="{FF2B5EF4-FFF2-40B4-BE49-F238E27FC236}">
                          <a16:creationId xmlns:a16="http://schemas.microsoft.com/office/drawing/2014/main" id="{23CAA626-9552-39B0-AEFD-9827C2DB1D61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49" name="Rechte verbindingslijn 48">
                        <a:extLst>
                          <a:ext uri="{FF2B5EF4-FFF2-40B4-BE49-F238E27FC236}">
                            <a16:creationId xmlns:a16="http://schemas.microsoft.com/office/drawing/2014/main" id="{DB9CACB3-2088-7641-A314-C3E59B57A11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Rechte verbindingslijn 49">
                        <a:extLst>
                          <a:ext uri="{FF2B5EF4-FFF2-40B4-BE49-F238E27FC236}">
                            <a16:creationId xmlns:a16="http://schemas.microsoft.com/office/drawing/2014/main" id="{9E5BEF79-9340-B9EB-E934-F5DC048690A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Rechte verbindingslijn 50">
                        <a:extLst>
                          <a:ext uri="{FF2B5EF4-FFF2-40B4-BE49-F238E27FC236}">
                            <a16:creationId xmlns:a16="http://schemas.microsoft.com/office/drawing/2014/main" id="{C783E361-60A6-4036-D76A-DB38EF315D0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Rechte verbindingslijn 51">
                        <a:extLst>
                          <a:ext uri="{FF2B5EF4-FFF2-40B4-BE49-F238E27FC236}">
                            <a16:creationId xmlns:a16="http://schemas.microsoft.com/office/drawing/2014/main" id="{AEF6577B-F91F-3742-BCB4-8F668A75EA0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3" name="Rechthoek 52">
                        <a:extLst>
                          <a:ext uri="{FF2B5EF4-FFF2-40B4-BE49-F238E27FC236}">
                            <a16:creationId xmlns:a16="http://schemas.microsoft.com/office/drawing/2014/main" id="{2D1C11F5-2510-AAD9-DF56-995356860E7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48" name="Pijl: rechts 47">
                      <a:extLst>
                        <a:ext uri="{FF2B5EF4-FFF2-40B4-BE49-F238E27FC236}">
                          <a16:creationId xmlns:a16="http://schemas.microsoft.com/office/drawing/2014/main" id="{DD286531-C5E6-F941-0735-DF1828D38F78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45" name="Tekstvak 44">
                    <a:extLst>
                      <a:ext uri="{FF2B5EF4-FFF2-40B4-BE49-F238E27FC236}">
                        <a16:creationId xmlns:a16="http://schemas.microsoft.com/office/drawing/2014/main" id="{C0C23E79-F0F4-A0ED-183B-81AAC3AEFF1C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22" name="Groep 21">
                  <a:extLst>
                    <a:ext uri="{FF2B5EF4-FFF2-40B4-BE49-F238E27FC236}">
                      <a16:creationId xmlns:a16="http://schemas.microsoft.com/office/drawing/2014/main" id="{8EB40964-2FDB-A0DE-87F5-C60DF94ACB8B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34" name="Groep 33">
                    <a:extLst>
                      <a:ext uri="{FF2B5EF4-FFF2-40B4-BE49-F238E27FC236}">
                        <a16:creationId xmlns:a16="http://schemas.microsoft.com/office/drawing/2014/main" id="{52971A07-83F1-9463-EB0B-4DF8641018F0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36" name="Rechthoek 35">
                      <a:extLst>
                        <a:ext uri="{FF2B5EF4-FFF2-40B4-BE49-F238E27FC236}">
                          <a16:creationId xmlns:a16="http://schemas.microsoft.com/office/drawing/2014/main" id="{C67CCEDC-FBEA-EA4E-2F36-8DF375E9A3E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37" name="Groep 36">
                      <a:extLst>
                        <a:ext uri="{FF2B5EF4-FFF2-40B4-BE49-F238E27FC236}">
                          <a16:creationId xmlns:a16="http://schemas.microsoft.com/office/drawing/2014/main" id="{F26260B8-0D67-E75B-175F-D801BAF4970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39" name="Rechte verbindingslijn 38">
                        <a:extLst>
                          <a:ext uri="{FF2B5EF4-FFF2-40B4-BE49-F238E27FC236}">
                            <a16:creationId xmlns:a16="http://schemas.microsoft.com/office/drawing/2014/main" id="{A91973A4-648E-A6CE-A3F4-4381BA802ED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Rechte verbindingslijn 39">
                        <a:extLst>
                          <a:ext uri="{FF2B5EF4-FFF2-40B4-BE49-F238E27FC236}">
                            <a16:creationId xmlns:a16="http://schemas.microsoft.com/office/drawing/2014/main" id="{A5000602-B04A-A374-3ED4-EA3B5CF1F1C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Rechte verbindingslijn 40">
                        <a:extLst>
                          <a:ext uri="{FF2B5EF4-FFF2-40B4-BE49-F238E27FC236}">
                            <a16:creationId xmlns:a16="http://schemas.microsoft.com/office/drawing/2014/main" id="{FE2016B5-E007-79E5-C0A1-D7892EDE854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Rechte verbindingslijn 41">
                        <a:extLst>
                          <a:ext uri="{FF2B5EF4-FFF2-40B4-BE49-F238E27FC236}">
                            <a16:creationId xmlns:a16="http://schemas.microsoft.com/office/drawing/2014/main" id="{10CC25C4-5F20-8BFA-9D39-289DA05F6F6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3" name="Rechthoek 42">
                        <a:extLst>
                          <a:ext uri="{FF2B5EF4-FFF2-40B4-BE49-F238E27FC236}">
                            <a16:creationId xmlns:a16="http://schemas.microsoft.com/office/drawing/2014/main" id="{AD21D286-0DE9-53BD-8624-2A52D6A8E725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38" name="Pijl: rechts 37">
                      <a:extLst>
                        <a:ext uri="{FF2B5EF4-FFF2-40B4-BE49-F238E27FC236}">
                          <a16:creationId xmlns:a16="http://schemas.microsoft.com/office/drawing/2014/main" id="{120E6B45-4D07-0824-F7B5-786F9AABE1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5" name="Tekstvak 34">
                    <a:extLst>
                      <a:ext uri="{FF2B5EF4-FFF2-40B4-BE49-F238E27FC236}">
                        <a16:creationId xmlns:a16="http://schemas.microsoft.com/office/drawing/2014/main" id="{76C0F46E-3870-7377-A6FF-44B2225F86EE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23" name="Groep 22">
                  <a:extLst>
                    <a:ext uri="{FF2B5EF4-FFF2-40B4-BE49-F238E27FC236}">
                      <a16:creationId xmlns:a16="http://schemas.microsoft.com/office/drawing/2014/main" id="{949E29E9-FC16-EABF-33DD-9AA6D42D6BD4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24" name="Groep 23">
                    <a:extLst>
                      <a:ext uri="{FF2B5EF4-FFF2-40B4-BE49-F238E27FC236}">
                        <a16:creationId xmlns:a16="http://schemas.microsoft.com/office/drawing/2014/main" id="{67312B13-315A-E22D-BFA9-A019E1034644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26" name="Rechthoek 25">
                      <a:extLst>
                        <a:ext uri="{FF2B5EF4-FFF2-40B4-BE49-F238E27FC236}">
                          <a16:creationId xmlns:a16="http://schemas.microsoft.com/office/drawing/2014/main" id="{8A2BCBF7-55CC-1EDF-7457-0B97870283F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27" name="Groep 26">
                      <a:extLst>
                        <a:ext uri="{FF2B5EF4-FFF2-40B4-BE49-F238E27FC236}">
                          <a16:creationId xmlns:a16="http://schemas.microsoft.com/office/drawing/2014/main" id="{E795F7E0-AAFE-D756-8AD2-E2100AC2C3A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29" name="Rechte verbindingslijn 28">
                        <a:extLst>
                          <a:ext uri="{FF2B5EF4-FFF2-40B4-BE49-F238E27FC236}">
                            <a16:creationId xmlns:a16="http://schemas.microsoft.com/office/drawing/2014/main" id="{A6796DAD-5849-354E-F4C3-099030E5284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Rechte verbindingslijn 29">
                        <a:extLst>
                          <a:ext uri="{FF2B5EF4-FFF2-40B4-BE49-F238E27FC236}">
                            <a16:creationId xmlns:a16="http://schemas.microsoft.com/office/drawing/2014/main" id="{6548CAAB-DDA5-95F1-9223-2C49D531DD8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Rechte verbindingslijn 30">
                        <a:extLst>
                          <a:ext uri="{FF2B5EF4-FFF2-40B4-BE49-F238E27FC236}">
                            <a16:creationId xmlns:a16="http://schemas.microsoft.com/office/drawing/2014/main" id="{D928BCC7-6DF9-646A-2577-AF945D9020D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Rechte verbindingslijn 31">
                        <a:extLst>
                          <a:ext uri="{FF2B5EF4-FFF2-40B4-BE49-F238E27FC236}">
                            <a16:creationId xmlns:a16="http://schemas.microsoft.com/office/drawing/2014/main" id="{2030004F-EBA0-CA76-1B8D-DE75D94ACCE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echthoek 32">
                        <a:extLst>
                          <a:ext uri="{FF2B5EF4-FFF2-40B4-BE49-F238E27FC236}">
                            <a16:creationId xmlns:a16="http://schemas.microsoft.com/office/drawing/2014/main" id="{A9575FE8-F72B-FD01-6B84-73F5F79CDC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28" name="Pijl: rechts 27">
                      <a:extLst>
                        <a:ext uri="{FF2B5EF4-FFF2-40B4-BE49-F238E27FC236}">
                          <a16:creationId xmlns:a16="http://schemas.microsoft.com/office/drawing/2014/main" id="{DF63E224-EF2C-F334-940E-12685CCC0A4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25" name="Tekstvak 24">
                    <a:extLst>
                      <a:ext uri="{FF2B5EF4-FFF2-40B4-BE49-F238E27FC236}">
                        <a16:creationId xmlns:a16="http://schemas.microsoft.com/office/drawing/2014/main" id="{DD2C580B-6CDF-8D18-E391-8009F121C8B5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7665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symbol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rije vorm: vorm 2">
            <a:extLst>
              <a:ext uri="{FF2B5EF4-FFF2-40B4-BE49-F238E27FC236}">
                <a16:creationId xmlns:a16="http://schemas.microsoft.com/office/drawing/2014/main" id="{483A2B6B-2B11-2FA2-68D3-FCD020765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/>
              <a:t> </a:t>
            </a: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2451633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Title slide + symbol #2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122BC7-F646-7ABE-AEA6-34174E1E9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3950387"/>
            <a:ext cx="10752137" cy="1333698"/>
          </a:xfrm>
        </p:spPr>
        <p:txBody>
          <a:bodyPr wrap="square" anchor="b" anchorCtr="0">
            <a:spAutoFit/>
          </a:bodyPr>
          <a:lstStyle>
            <a:lvl1pPr marL="0" indent="0" algn="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Title slide</a:t>
            </a:r>
            <a:br>
              <a:rPr lang="en-GB" noProof="0" dirty="0"/>
            </a:br>
            <a:r>
              <a:rPr lang="en-GB" noProof="0" dirty="0"/>
              <a:t>max. 2 lines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CC0F79F-5B45-CF11-7FFE-D7A815731C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5404234"/>
            <a:ext cx="10763113" cy="332399"/>
          </a:xfrm>
        </p:spPr>
        <p:txBody>
          <a:bodyPr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Subtitle | Name speaker</a:t>
            </a:r>
          </a:p>
        </p:txBody>
      </p:sp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599862F7-F626-8DED-B1FF-873CD0CF69E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705040" y="5813671"/>
            <a:ext cx="766235" cy="184666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fld id="{F3E85AF8-59B2-4106-AD70-04A0897A4815}" type="datetime1">
              <a:rPr lang="nl-NL" smtClean="0"/>
              <a:t>31-10-2024</a:t>
            </a:fld>
            <a:endParaRPr lang="en-GB" dirty="0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C93E164C-298E-F36F-9136-0AC365C778F8}"/>
              </a:ext>
            </a:extLst>
          </p:cNvPr>
          <p:cNvGrpSpPr/>
          <p:nvPr userDrawn="1"/>
        </p:nvGrpSpPr>
        <p:grpSpPr>
          <a:xfrm>
            <a:off x="721114" y="437497"/>
            <a:ext cx="1530269" cy="594428"/>
            <a:chOff x="717019" y="5865846"/>
            <a:chExt cx="1413341" cy="549008"/>
          </a:xfrm>
          <a:solidFill>
            <a:srgbClr val="FFFFFF"/>
          </a:solidFill>
        </p:grpSpPr>
        <p:sp>
          <p:nvSpPr>
            <p:cNvPr id="22" name="Vrije vorm: vorm 21">
              <a:extLst>
                <a:ext uri="{FF2B5EF4-FFF2-40B4-BE49-F238E27FC236}">
                  <a16:creationId xmlns:a16="http://schemas.microsoft.com/office/drawing/2014/main" id="{C4DE928F-9819-F729-1A30-E5A07740CC27}"/>
                </a:ext>
              </a:extLst>
            </p:cNvPr>
            <p:cNvSpPr/>
            <p:nvPr/>
          </p:nvSpPr>
          <p:spPr>
            <a:xfrm>
              <a:off x="998576" y="6136009"/>
              <a:ext cx="258644" cy="277455"/>
            </a:xfrm>
            <a:custGeom>
              <a:avLst/>
              <a:gdLst>
                <a:gd name="connsiteX0" fmla="*/ 129322 w 258644"/>
                <a:gd name="connsiteY0" fmla="*/ 224847 h 277455"/>
                <a:gd name="connsiteX1" fmla="*/ 183307 w 258644"/>
                <a:gd name="connsiteY1" fmla="*/ 167897 h 277455"/>
                <a:gd name="connsiteX2" fmla="*/ 183307 w 258644"/>
                <a:gd name="connsiteY2" fmla="*/ 0 h 277455"/>
                <a:gd name="connsiteX3" fmla="*/ 258644 w 258644"/>
                <a:gd name="connsiteY3" fmla="*/ 0 h 277455"/>
                <a:gd name="connsiteX4" fmla="*/ 258644 w 258644"/>
                <a:gd name="connsiteY4" fmla="*/ 172238 h 277455"/>
                <a:gd name="connsiteX5" fmla="*/ 129322 w 258644"/>
                <a:gd name="connsiteY5" fmla="*/ 277456 h 277455"/>
                <a:gd name="connsiteX6" fmla="*/ 0 w 258644"/>
                <a:gd name="connsiteY6" fmla="*/ 172238 h 277455"/>
                <a:gd name="connsiteX7" fmla="*/ 0 w 258644"/>
                <a:gd name="connsiteY7" fmla="*/ 174 h 277455"/>
                <a:gd name="connsiteX8" fmla="*/ 75337 w 258644"/>
                <a:gd name="connsiteY8" fmla="*/ 174 h 277455"/>
                <a:gd name="connsiteX9" fmla="*/ 75337 w 258644"/>
                <a:gd name="connsiteY9" fmla="*/ 168071 h 277455"/>
                <a:gd name="connsiteX10" fmla="*/ 129322 w 258644"/>
                <a:gd name="connsiteY10" fmla="*/ 224847 h 2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44" h="277455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Vrije vorm: vorm 22">
              <a:extLst>
                <a:ext uri="{FF2B5EF4-FFF2-40B4-BE49-F238E27FC236}">
                  <a16:creationId xmlns:a16="http://schemas.microsoft.com/office/drawing/2014/main" id="{79323DCE-D484-B94A-C1EC-D2F2B931366F}"/>
                </a:ext>
              </a:extLst>
            </p:cNvPr>
            <p:cNvSpPr/>
            <p:nvPr/>
          </p:nvSpPr>
          <p:spPr>
            <a:xfrm>
              <a:off x="717019" y="6136183"/>
              <a:ext cx="244583" cy="271726"/>
            </a:xfrm>
            <a:custGeom>
              <a:avLst/>
              <a:gdLst>
                <a:gd name="connsiteX0" fmla="*/ 85405 w 244583"/>
                <a:gd name="connsiteY0" fmla="*/ 271726 h 271726"/>
                <a:gd name="connsiteX1" fmla="*/ 160741 w 244583"/>
                <a:gd name="connsiteY1" fmla="*/ 271726 h 271726"/>
                <a:gd name="connsiteX2" fmla="*/ 160741 w 244583"/>
                <a:gd name="connsiteY2" fmla="*/ 52609 h 271726"/>
                <a:gd name="connsiteX3" fmla="*/ 244583 w 244583"/>
                <a:gd name="connsiteY3" fmla="*/ 52609 h 271726"/>
                <a:gd name="connsiteX4" fmla="*/ 244583 w 244583"/>
                <a:gd name="connsiteY4" fmla="*/ 0 h 271726"/>
                <a:gd name="connsiteX5" fmla="*/ 0 w 244583"/>
                <a:gd name="connsiteY5" fmla="*/ 0 h 271726"/>
                <a:gd name="connsiteX6" fmla="*/ 0 w 244583"/>
                <a:gd name="connsiteY6" fmla="*/ 52609 h 271726"/>
                <a:gd name="connsiteX7" fmla="*/ 85405 w 244583"/>
                <a:gd name="connsiteY7" fmla="*/ 52609 h 27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583" h="271726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4" name="Vrije vorm: vorm 23">
              <a:extLst>
                <a:ext uri="{FF2B5EF4-FFF2-40B4-BE49-F238E27FC236}">
                  <a16:creationId xmlns:a16="http://schemas.microsoft.com/office/drawing/2014/main" id="{3539D6EA-85DB-9F50-4773-B93829862258}"/>
                </a:ext>
              </a:extLst>
            </p:cNvPr>
            <p:cNvSpPr/>
            <p:nvPr/>
          </p:nvSpPr>
          <p:spPr>
            <a:xfrm>
              <a:off x="792227" y="5865846"/>
              <a:ext cx="256862" cy="254189"/>
            </a:xfrm>
            <a:custGeom>
              <a:avLst/>
              <a:gdLst>
                <a:gd name="connsiteX0" fmla="*/ 190726 w 256862"/>
                <a:gd name="connsiteY0" fmla="*/ 138033 h 254189"/>
                <a:gd name="connsiteX1" fmla="*/ 153752 w 256862"/>
                <a:gd name="connsiteY1" fmla="*/ 115288 h 254189"/>
                <a:gd name="connsiteX2" fmla="*/ 254780 w 256862"/>
                <a:gd name="connsiteY2" fmla="*/ 14237 h 254189"/>
                <a:gd name="connsiteX3" fmla="*/ 254780 w 256862"/>
                <a:gd name="connsiteY3" fmla="*/ 0 h 254189"/>
                <a:gd name="connsiteX4" fmla="*/ 247663 w 256862"/>
                <a:gd name="connsiteY4" fmla="*/ 9897 h 254189"/>
                <a:gd name="connsiteX5" fmla="*/ 102718 w 256862"/>
                <a:gd name="connsiteY5" fmla="*/ 66846 h 254189"/>
                <a:gd name="connsiteX6" fmla="*/ 3253 w 256862"/>
                <a:gd name="connsiteY6" fmla="*/ 217555 h 254189"/>
                <a:gd name="connsiteX7" fmla="*/ 10370 w 256862"/>
                <a:gd name="connsiteY7" fmla="*/ 237522 h 254189"/>
                <a:gd name="connsiteX8" fmla="*/ 13147 w 256862"/>
                <a:gd name="connsiteY8" fmla="*/ 217555 h 254189"/>
                <a:gd name="connsiteX9" fmla="*/ 101329 w 256862"/>
                <a:gd name="connsiteY9" fmla="*/ 107996 h 254189"/>
                <a:gd name="connsiteX10" fmla="*/ 109835 w 256862"/>
                <a:gd name="connsiteY10" fmla="*/ 100877 h 254189"/>
                <a:gd name="connsiteX11" fmla="*/ 109835 w 256862"/>
                <a:gd name="connsiteY11" fmla="*/ 107996 h 254189"/>
                <a:gd name="connsiteX12" fmla="*/ 79978 w 256862"/>
                <a:gd name="connsiteY12" fmla="*/ 179183 h 254189"/>
                <a:gd name="connsiteX13" fmla="*/ 135352 w 256862"/>
                <a:gd name="connsiteY13" fmla="*/ 167724 h 254189"/>
                <a:gd name="connsiteX14" fmla="*/ 141081 w 256862"/>
                <a:gd name="connsiteY14" fmla="*/ 160605 h 254189"/>
                <a:gd name="connsiteX15" fmla="*/ 141081 w 256862"/>
                <a:gd name="connsiteY15" fmla="*/ 172064 h 254189"/>
                <a:gd name="connsiteX16" fmla="*/ 104107 w 256862"/>
                <a:gd name="connsiteY16" fmla="*/ 241689 h 254189"/>
                <a:gd name="connsiteX17" fmla="*/ 85706 w 256862"/>
                <a:gd name="connsiteY17" fmla="*/ 253148 h 254189"/>
                <a:gd name="connsiteX18" fmla="*/ 95601 w 256862"/>
                <a:gd name="connsiteY18" fmla="*/ 253148 h 254189"/>
                <a:gd name="connsiteX19" fmla="*/ 226485 w 256862"/>
                <a:gd name="connsiteY19" fmla="*/ 125185 h 254189"/>
                <a:gd name="connsiteX20" fmla="*/ 226485 w 256862"/>
                <a:gd name="connsiteY20" fmla="*/ 116677 h 254189"/>
                <a:gd name="connsiteX21" fmla="*/ 219368 w 256862"/>
                <a:gd name="connsiteY21" fmla="*/ 121018 h 254189"/>
                <a:gd name="connsiteX22" fmla="*/ 190726 w 256862"/>
                <a:gd name="connsiteY22" fmla="*/ 138033 h 25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862" h="254189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A996BACF-1310-A75D-F3D9-23D926B05697}"/>
                </a:ext>
              </a:extLst>
            </p:cNvPr>
            <p:cNvSpPr/>
            <p:nvPr/>
          </p:nvSpPr>
          <p:spPr>
            <a:xfrm>
              <a:off x="1588597" y="6213099"/>
              <a:ext cx="172024" cy="200539"/>
            </a:xfrm>
            <a:custGeom>
              <a:avLst/>
              <a:gdLst>
                <a:gd name="connsiteX0" fmla="*/ 38363 w 172024"/>
                <a:gd name="connsiteY0" fmla="*/ 82299 h 200539"/>
                <a:gd name="connsiteX1" fmla="*/ 86620 w 172024"/>
                <a:gd name="connsiteY1" fmla="*/ 25350 h 200539"/>
                <a:gd name="connsiteX2" fmla="*/ 134877 w 172024"/>
                <a:gd name="connsiteY2" fmla="*/ 82299 h 200539"/>
                <a:gd name="connsiteX3" fmla="*/ 38363 w 172024"/>
                <a:gd name="connsiteY3" fmla="*/ 82299 h 200539"/>
                <a:gd name="connsiteX4" fmla="*/ 172024 w 172024"/>
                <a:gd name="connsiteY4" fmla="*/ 106607 h 200539"/>
                <a:gd name="connsiteX5" fmla="*/ 172024 w 172024"/>
                <a:gd name="connsiteY5" fmla="*/ 89591 h 200539"/>
                <a:gd name="connsiteX6" fmla="*/ 88182 w 172024"/>
                <a:gd name="connsiteY6" fmla="*/ 0 h 200539"/>
                <a:gd name="connsiteX7" fmla="*/ 0 w 172024"/>
                <a:gd name="connsiteY7" fmla="*/ 102440 h 200539"/>
                <a:gd name="connsiteX8" fmla="*/ 85231 w 172024"/>
                <a:gd name="connsiteY8" fmla="*/ 200539 h 200539"/>
                <a:gd name="connsiteX9" fmla="*/ 169073 w 172024"/>
                <a:gd name="connsiteY9" fmla="*/ 136471 h 200539"/>
                <a:gd name="connsiteX10" fmla="*/ 130711 w 172024"/>
                <a:gd name="connsiteY10" fmla="*/ 136471 h 200539"/>
                <a:gd name="connsiteX11" fmla="*/ 85231 w 172024"/>
                <a:gd name="connsiteY11" fmla="*/ 174842 h 200539"/>
                <a:gd name="connsiteX12" fmla="*/ 36974 w 172024"/>
                <a:gd name="connsiteY12" fmla="*/ 107996 h 200539"/>
                <a:gd name="connsiteX13" fmla="*/ 172024 w 172024"/>
                <a:gd name="connsiteY13" fmla="*/ 107996 h 200539"/>
                <a:gd name="connsiteX14" fmla="*/ 172024 w 172024"/>
                <a:gd name="connsiteY14" fmla="*/ 106607 h 2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024" h="200539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50ABAA7-4D3A-64F2-2886-73E38F672A13}"/>
                </a:ext>
              </a:extLst>
            </p:cNvPr>
            <p:cNvSpPr/>
            <p:nvPr/>
          </p:nvSpPr>
          <p:spPr>
            <a:xfrm>
              <a:off x="1803323" y="6136183"/>
              <a:ext cx="35585" cy="271552"/>
            </a:xfrm>
            <a:custGeom>
              <a:avLst/>
              <a:gdLst>
                <a:gd name="connsiteX0" fmla="*/ 0 w 35585"/>
                <a:gd name="connsiteY0" fmla="*/ 0 h 271552"/>
                <a:gd name="connsiteX1" fmla="*/ 35585 w 35585"/>
                <a:gd name="connsiteY1" fmla="*/ 0 h 271552"/>
                <a:gd name="connsiteX2" fmla="*/ 35585 w 35585"/>
                <a:gd name="connsiteY2" fmla="*/ 271552 h 271552"/>
                <a:gd name="connsiteX3" fmla="*/ 0 w 35585"/>
                <a:gd name="connsiteY3" fmla="*/ 271552 h 2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85" h="271552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94E5B70C-D6DE-08E7-481C-59E036E42088}"/>
                </a:ext>
              </a:extLst>
            </p:cNvPr>
            <p:cNvSpPr/>
            <p:nvPr/>
          </p:nvSpPr>
          <p:spPr>
            <a:xfrm>
              <a:off x="1880049" y="6129238"/>
              <a:ext cx="122204" cy="278671"/>
            </a:xfrm>
            <a:custGeom>
              <a:avLst/>
              <a:gdLst>
                <a:gd name="connsiteX0" fmla="*/ 72559 w 122204"/>
                <a:gd name="connsiteY0" fmla="*/ 278671 h 278671"/>
                <a:gd name="connsiteX1" fmla="*/ 72559 w 122204"/>
                <a:gd name="connsiteY1" fmla="*/ 113726 h 278671"/>
                <a:gd name="connsiteX2" fmla="*/ 116650 w 122204"/>
                <a:gd name="connsiteY2" fmla="*/ 113726 h 278671"/>
                <a:gd name="connsiteX3" fmla="*/ 116650 w 122204"/>
                <a:gd name="connsiteY3" fmla="*/ 88202 h 278671"/>
                <a:gd name="connsiteX4" fmla="*/ 72559 w 122204"/>
                <a:gd name="connsiteY4" fmla="*/ 88202 h 278671"/>
                <a:gd name="connsiteX5" fmla="*/ 72559 w 122204"/>
                <a:gd name="connsiteY5" fmla="*/ 58339 h 278671"/>
                <a:gd name="connsiteX6" fmla="*/ 103805 w 122204"/>
                <a:gd name="connsiteY6" fmla="*/ 32816 h 278671"/>
                <a:gd name="connsiteX7" fmla="*/ 122205 w 122204"/>
                <a:gd name="connsiteY7" fmla="*/ 34205 h 278671"/>
                <a:gd name="connsiteX8" fmla="*/ 122205 w 122204"/>
                <a:gd name="connsiteY8" fmla="*/ 4341 h 278671"/>
                <a:gd name="connsiteX9" fmla="*/ 96688 w 122204"/>
                <a:gd name="connsiteY9" fmla="*/ 0 h 278671"/>
                <a:gd name="connsiteX10" fmla="*/ 36974 w 122204"/>
                <a:gd name="connsiteY10" fmla="*/ 52609 h 278671"/>
                <a:gd name="connsiteX11" fmla="*/ 36974 w 122204"/>
                <a:gd name="connsiteY11" fmla="*/ 88202 h 278671"/>
                <a:gd name="connsiteX12" fmla="*/ 0 w 122204"/>
                <a:gd name="connsiteY12" fmla="*/ 88202 h 278671"/>
                <a:gd name="connsiteX13" fmla="*/ 0 w 122204"/>
                <a:gd name="connsiteY13" fmla="*/ 113726 h 278671"/>
                <a:gd name="connsiteX14" fmla="*/ 36974 w 122204"/>
                <a:gd name="connsiteY14" fmla="*/ 113726 h 278671"/>
                <a:gd name="connsiteX15" fmla="*/ 36974 w 122204"/>
                <a:gd name="connsiteY15" fmla="*/ 278671 h 278671"/>
                <a:gd name="connsiteX16" fmla="*/ 72559 w 122204"/>
                <a:gd name="connsiteY16" fmla="*/ 278671 h 27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204" h="278671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8D3E4DAB-6265-0F83-A847-5B7F063D48EC}"/>
                </a:ext>
              </a:extLst>
            </p:cNvPr>
            <p:cNvSpPr/>
            <p:nvPr/>
          </p:nvSpPr>
          <p:spPr>
            <a:xfrm>
              <a:off x="2016661" y="6168998"/>
              <a:ext cx="113699" cy="245855"/>
            </a:xfrm>
            <a:custGeom>
              <a:avLst/>
              <a:gdLst>
                <a:gd name="connsiteX0" fmla="*/ 0 w 113699"/>
                <a:gd name="connsiteY0" fmla="*/ 49657 h 245855"/>
                <a:gd name="connsiteX1" fmla="*/ 0 w 113699"/>
                <a:gd name="connsiteY1" fmla="*/ 75180 h 245855"/>
                <a:gd name="connsiteX2" fmla="*/ 32634 w 113699"/>
                <a:gd name="connsiteY2" fmla="*/ 75180 h 245855"/>
                <a:gd name="connsiteX3" fmla="*/ 32634 w 113699"/>
                <a:gd name="connsiteY3" fmla="*/ 196025 h 245855"/>
                <a:gd name="connsiteX4" fmla="*/ 86620 w 113699"/>
                <a:gd name="connsiteY4" fmla="*/ 245856 h 245855"/>
                <a:gd name="connsiteX5" fmla="*/ 110748 w 113699"/>
                <a:gd name="connsiteY5" fmla="*/ 243078 h 245855"/>
                <a:gd name="connsiteX6" fmla="*/ 110748 w 113699"/>
                <a:gd name="connsiteY6" fmla="*/ 215992 h 245855"/>
                <a:gd name="connsiteX7" fmla="*/ 92348 w 113699"/>
                <a:gd name="connsiteY7" fmla="*/ 218770 h 245855"/>
                <a:gd name="connsiteX8" fmla="*/ 69608 w 113699"/>
                <a:gd name="connsiteY8" fmla="*/ 198803 h 245855"/>
                <a:gd name="connsiteX9" fmla="*/ 69608 w 113699"/>
                <a:gd name="connsiteY9" fmla="*/ 76743 h 245855"/>
                <a:gd name="connsiteX10" fmla="*/ 113699 w 113699"/>
                <a:gd name="connsiteY10" fmla="*/ 76743 h 245855"/>
                <a:gd name="connsiteX11" fmla="*/ 113699 w 113699"/>
                <a:gd name="connsiteY11" fmla="*/ 51220 h 245855"/>
                <a:gd name="connsiteX12" fmla="*/ 69608 w 113699"/>
                <a:gd name="connsiteY12" fmla="*/ 51220 h 245855"/>
                <a:gd name="connsiteX13" fmla="*/ 69608 w 113699"/>
                <a:gd name="connsiteY13" fmla="*/ 0 h 245855"/>
                <a:gd name="connsiteX14" fmla="*/ 34023 w 113699"/>
                <a:gd name="connsiteY14" fmla="*/ 11459 h 245855"/>
                <a:gd name="connsiteX15" fmla="*/ 34023 w 113699"/>
                <a:gd name="connsiteY15" fmla="*/ 51220 h 245855"/>
                <a:gd name="connsiteX16" fmla="*/ 0 w 113699"/>
                <a:gd name="connsiteY16" fmla="*/ 49657 h 24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99" h="245855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F52DDD2-B124-1FEF-0F68-3980EB3898A2}"/>
                </a:ext>
              </a:extLst>
            </p:cNvPr>
            <p:cNvSpPr/>
            <p:nvPr/>
          </p:nvSpPr>
          <p:spPr>
            <a:xfrm>
              <a:off x="1332730" y="6134967"/>
              <a:ext cx="221843" cy="272941"/>
            </a:xfrm>
            <a:custGeom>
              <a:avLst/>
              <a:gdLst>
                <a:gd name="connsiteX0" fmla="*/ 0 w 221843"/>
                <a:gd name="connsiteY0" fmla="*/ 272941 h 272941"/>
                <a:gd name="connsiteX1" fmla="*/ 93910 w 221843"/>
                <a:gd name="connsiteY1" fmla="*/ 272941 h 272941"/>
                <a:gd name="connsiteX2" fmla="*/ 221844 w 221843"/>
                <a:gd name="connsiteY2" fmla="*/ 136471 h 272941"/>
                <a:gd name="connsiteX3" fmla="*/ 93910 w 221843"/>
                <a:gd name="connsiteY3" fmla="*/ 0 h 272941"/>
                <a:gd name="connsiteX4" fmla="*/ 0 w 221843"/>
                <a:gd name="connsiteY4" fmla="*/ 0 h 272941"/>
                <a:gd name="connsiteX5" fmla="*/ 0 w 221843"/>
                <a:gd name="connsiteY5" fmla="*/ 272941 h 272941"/>
                <a:gd name="connsiteX6" fmla="*/ 38363 w 221843"/>
                <a:gd name="connsiteY6" fmla="*/ 32468 h 272941"/>
                <a:gd name="connsiteX7" fmla="*/ 93737 w 221843"/>
                <a:gd name="connsiteY7" fmla="*/ 32468 h 272941"/>
                <a:gd name="connsiteX8" fmla="*/ 183307 w 221843"/>
                <a:gd name="connsiteY8" fmla="*/ 136297 h 272941"/>
                <a:gd name="connsiteX9" fmla="*/ 93737 w 221843"/>
                <a:gd name="connsiteY9" fmla="*/ 240126 h 272941"/>
                <a:gd name="connsiteX10" fmla="*/ 38363 w 221843"/>
                <a:gd name="connsiteY10" fmla="*/ 240126 h 272941"/>
                <a:gd name="connsiteX11" fmla="*/ 38363 w 221843"/>
                <a:gd name="connsiteY11" fmla="*/ 32468 h 27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843" h="272941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82029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6242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Video</a:t>
            </a:r>
          </a:p>
        </p:txBody>
      </p:sp>
      <p:sp>
        <p:nvSpPr>
          <p:cNvPr id="7" name="Tijdelijke aanduiding voor media 10">
            <a:extLst>
              <a:ext uri="{FF2B5EF4-FFF2-40B4-BE49-F238E27FC236}">
                <a16:creationId xmlns:a16="http://schemas.microsoft.com/office/drawing/2014/main" id="{7DDD4864-CB90-764A-4B2C-3E1728B3D53D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-1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video</a:t>
            </a:r>
          </a:p>
        </p:txBody>
      </p:sp>
      <p:sp>
        <p:nvSpPr>
          <p:cNvPr id="8" name="Tijdelijke aanduiding voor tekst 18">
            <a:extLst>
              <a:ext uri="{FF2B5EF4-FFF2-40B4-BE49-F238E27FC236}">
                <a16:creationId xmlns:a16="http://schemas.microsoft.com/office/drawing/2014/main" id="{DCC41C52-09AD-8C37-7129-E1F74D2838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094329"/>
            <a:ext cx="12192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Tijdelijke aanduiding voor tekst 18">
            <a:extLst>
              <a:ext uri="{FF2B5EF4-FFF2-40B4-BE49-F238E27FC236}">
                <a16:creationId xmlns:a16="http://schemas.microsoft.com/office/drawing/2014/main" id="{FD7D2F15-FE5B-8E70-BB4B-E8B2F7A92D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3DBC758A-2322-69E4-8E00-381E08D7D24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16675D-57AD-43E7-A55C-D81AA2CDBC36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941E3A5-6098-FB47-9413-E53D5676195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CFA0555D-1DF1-0D94-8903-4ED365A3C892}"/>
              </a:ext>
            </a:extLst>
          </p:cNvPr>
          <p:cNvGrpSpPr/>
          <p:nvPr userDrawn="1"/>
        </p:nvGrpSpPr>
        <p:grpSpPr>
          <a:xfrm>
            <a:off x="-3786165" y="0"/>
            <a:ext cx="3693114" cy="6680351"/>
            <a:chOff x="-3786165" y="0"/>
            <a:chExt cx="3693114" cy="6680351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8DD6C12B-1E85-81FA-FCC4-7DE548216BD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5" name="Ovaal 4">
              <a:extLst>
                <a:ext uri="{FF2B5EF4-FFF2-40B4-BE49-F238E27FC236}">
                  <a16:creationId xmlns:a16="http://schemas.microsoft.com/office/drawing/2014/main" id="{99ECF4FE-EEF4-710B-BE1A-975B1D2D1D6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58431D0A-AC60-A283-D27A-87B6B89D283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C5C27640-79A1-7F9F-37AC-92BE6E0D9323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A022DED-BE6D-B4A1-9981-7C85386AA5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DDFE004D-F43C-DF79-2531-07F8DEE8DEC7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9F4EDB36-A197-4D27-01C1-46E96929032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4" name="Rechte verbindingslijn 73">
                <a:extLst>
                  <a:ext uri="{FF2B5EF4-FFF2-40B4-BE49-F238E27FC236}">
                    <a16:creationId xmlns:a16="http://schemas.microsoft.com/office/drawing/2014/main" id="{09C80B13-7CCC-C2A5-974E-0D58591F4C8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5" name="Gelijkbenige driehoek 74">
                <a:extLst>
                  <a:ext uri="{FF2B5EF4-FFF2-40B4-BE49-F238E27FC236}">
                    <a16:creationId xmlns:a16="http://schemas.microsoft.com/office/drawing/2014/main" id="{2990336B-BE75-A2FD-52B2-4C24C640C6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757AEC1-CC52-4432-FA27-AB281573523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5BAF4BB6-C097-96FB-3F4C-CC975616AA41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58443AD7-A793-102A-A2C5-199951C61DE3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0DDA0AE-3CD5-7B99-87D7-98BEFCA12903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5D27F78C-0D8F-4833-C1D5-53AFE77078C3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7" name="Groep 56">
                <a:extLst>
                  <a:ext uri="{FF2B5EF4-FFF2-40B4-BE49-F238E27FC236}">
                    <a16:creationId xmlns:a16="http://schemas.microsoft.com/office/drawing/2014/main" id="{E0DFB08A-58E0-2CF9-3789-4CCB64D810A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155D73A4-4786-D2D2-CF14-9B951794464E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7" name="Groep 66">
                    <a:extLst>
                      <a:ext uri="{FF2B5EF4-FFF2-40B4-BE49-F238E27FC236}">
                        <a16:creationId xmlns:a16="http://schemas.microsoft.com/office/drawing/2014/main" id="{0E2C3846-1CB2-19DC-18BC-D9200466163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70" name="Rechthoek 69">
                      <a:extLst>
                        <a:ext uri="{FF2B5EF4-FFF2-40B4-BE49-F238E27FC236}">
                          <a16:creationId xmlns:a16="http://schemas.microsoft.com/office/drawing/2014/main" id="{E2BBA122-C3CA-8ECB-79F7-BBE3035835A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1" name="Rechthoek 70">
                      <a:extLst>
                        <a:ext uri="{FF2B5EF4-FFF2-40B4-BE49-F238E27FC236}">
                          <a16:creationId xmlns:a16="http://schemas.microsoft.com/office/drawing/2014/main" id="{B1C55032-DF2A-1993-0E3A-67EC12039FA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2" name="Ovaal 71">
                      <a:extLst>
                        <a:ext uri="{FF2B5EF4-FFF2-40B4-BE49-F238E27FC236}">
                          <a16:creationId xmlns:a16="http://schemas.microsoft.com/office/drawing/2014/main" id="{E690BF51-E406-84A0-DED1-5596CDC7B6D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8" name="Afbeelding 67">
                    <a:extLst>
                      <a:ext uri="{FF2B5EF4-FFF2-40B4-BE49-F238E27FC236}">
                        <a16:creationId xmlns:a16="http://schemas.microsoft.com/office/drawing/2014/main" id="{3DAC0F55-4EE5-FFEB-1A8F-C4C010DB09F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9" name="Afbeelding 68">
                    <a:extLst>
                      <a:ext uri="{FF2B5EF4-FFF2-40B4-BE49-F238E27FC236}">
                        <a16:creationId xmlns:a16="http://schemas.microsoft.com/office/drawing/2014/main" id="{7A6780BF-4891-7853-9658-2C55D99FF14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99B7F098-47AB-CC56-A732-2B2F7517F1F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5" name="Rechthoek 64">
                    <a:extLst>
                      <a:ext uri="{FF2B5EF4-FFF2-40B4-BE49-F238E27FC236}">
                        <a16:creationId xmlns:a16="http://schemas.microsoft.com/office/drawing/2014/main" id="{A96781D6-E166-5261-0CC6-538F1BDC94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6" name="Rechthoek 65">
                    <a:extLst>
                      <a:ext uri="{FF2B5EF4-FFF2-40B4-BE49-F238E27FC236}">
                        <a16:creationId xmlns:a16="http://schemas.microsoft.com/office/drawing/2014/main" id="{4AD204E0-A6D6-BBEB-4F9D-C9D510D839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B2BC088C-E097-08AE-1DBB-581E3A925FD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3" name="Rechthoek 62">
                    <a:extLst>
                      <a:ext uri="{FF2B5EF4-FFF2-40B4-BE49-F238E27FC236}">
                        <a16:creationId xmlns:a16="http://schemas.microsoft.com/office/drawing/2014/main" id="{1A96A21A-96EC-07E6-3327-7C1A548BCD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4" name="Rechthoek 63">
                    <a:extLst>
                      <a:ext uri="{FF2B5EF4-FFF2-40B4-BE49-F238E27FC236}">
                        <a16:creationId xmlns:a16="http://schemas.microsoft.com/office/drawing/2014/main" id="{9611BE82-5FD0-6DD7-7562-DC90DAE5C25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A51FE880-D240-2834-2C08-93CC58B13AE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9" name="Gelijkbenige driehoek 58">
                <a:extLst>
                  <a:ext uri="{FF2B5EF4-FFF2-40B4-BE49-F238E27FC236}">
                    <a16:creationId xmlns:a16="http://schemas.microsoft.com/office/drawing/2014/main" id="{1CD639C0-3E4D-F65C-3DDE-289EA822864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6B9F67C6-EC4F-AECC-89BD-A2A60995296A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8FC7F3F1-44ED-CD5E-5AF1-67D6F6C5F09B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D439BC78-1145-BBF4-8D1B-6C22D763776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ACD8F4C5-45BC-515C-9CF8-69D95BEE396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5C1301FD-3C0B-C371-B663-AFBAA1DA175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51" name="Rechthoek: afgeronde hoeken 50">
                  <a:extLst>
                    <a:ext uri="{FF2B5EF4-FFF2-40B4-BE49-F238E27FC236}">
                      <a16:creationId xmlns:a16="http://schemas.microsoft.com/office/drawing/2014/main" id="{9E42938C-EC03-0033-A99C-6630D2E601A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DD09F832-0E6E-6BFD-4337-7DC77D38EC2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D0C5701E-0443-BAD6-7545-8065BDF4F03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ED33F021-3445-D50C-8356-CE7062AB795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Rechthoek 54">
                  <a:extLst>
                    <a:ext uri="{FF2B5EF4-FFF2-40B4-BE49-F238E27FC236}">
                      <a16:creationId xmlns:a16="http://schemas.microsoft.com/office/drawing/2014/main" id="{79FE30E5-E93F-0409-F125-E5876222225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Rechthoek 55">
                  <a:extLst>
                    <a:ext uri="{FF2B5EF4-FFF2-40B4-BE49-F238E27FC236}">
                      <a16:creationId xmlns:a16="http://schemas.microsoft.com/office/drawing/2014/main" id="{3037BE2A-6CFF-38AC-60B1-5779D8F6AA27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EDAAE662-CE77-BD27-CC9C-CF22D29A034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692B851D-D0A3-E233-A2E7-CE33F3307E55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5" name="Rechthoek: afgeronde hoeken 44">
                    <a:extLst>
                      <a:ext uri="{FF2B5EF4-FFF2-40B4-BE49-F238E27FC236}">
                        <a16:creationId xmlns:a16="http://schemas.microsoft.com/office/drawing/2014/main" id="{B324F6EA-3C03-1D68-A163-5E2D06BF0D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8D6701B0-D374-F51B-289B-662AD9654A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46A19455-59AA-B6BF-514D-AA9D2FD148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7BE9A18-CBB6-554D-9B0A-320B820D6E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DB53143-04CC-DE75-2FB4-AF40356165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9A03A67F-4AE6-2C40-2294-27E2395046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4" name="Boog 43">
                  <a:extLst>
                    <a:ext uri="{FF2B5EF4-FFF2-40B4-BE49-F238E27FC236}">
                      <a16:creationId xmlns:a16="http://schemas.microsoft.com/office/drawing/2014/main" id="{427801BC-D5FB-A8E8-E1EC-9D65F30BC97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0" name="Tekstvak 39">
                <a:extLst>
                  <a:ext uri="{FF2B5EF4-FFF2-40B4-BE49-F238E27FC236}">
                    <a16:creationId xmlns:a16="http://schemas.microsoft.com/office/drawing/2014/main" id="{66E4ADC1-E7DD-EF56-8AAC-8BFCC4AB1593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D61899B9-3ACA-FD06-B956-0332F3D67DEA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42" name="Vrije vorm: vorm 41">
                <a:extLst>
                  <a:ext uri="{FF2B5EF4-FFF2-40B4-BE49-F238E27FC236}">
                    <a16:creationId xmlns:a16="http://schemas.microsoft.com/office/drawing/2014/main" id="{DCE78B20-2935-63F6-6121-B69E32DDB7C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274B5915-AF4E-B81B-B223-97C993671F42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13414"/>
              <a:chOff x="-3310781" y="1231352"/>
              <a:chExt cx="311450" cy="313414"/>
            </a:xfrm>
          </p:grpSpPr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477AEFD-119B-7C23-6782-4CCA8CB51905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Vrije vorm 112">
                <a:extLst>
                  <a:ext uri="{FF2B5EF4-FFF2-40B4-BE49-F238E27FC236}">
                    <a16:creationId xmlns:a16="http://schemas.microsoft.com/office/drawing/2014/main" id="{91DAF994-3527-44C3-FE91-C61AE5143631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Vrije vorm 113">
                <a:extLst>
                  <a:ext uri="{FF2B5EF4-FFF2-40B4-BE49-F238E27FC236}">
                    <a16:creationId xmlns:a16="http://schemas.microsoft.com/office/drawing/2014/main" id="{05794D1D-D19D-F999-5DC5-770CE284CFB0}"/>
                  </a:ext>
                </a:extLst>
              </p:cNvPr>
              <p:cNvSpPr/>
              <p:nvPr userDrawn="1"/>
            </p:nvSpPr>
            <p:spPr>
              <a:xfrm>
                <a:off x="-3309640" y="1497801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AFDC8D8-BEB6-2372-283D-4A20BD7D4585}"/>
                </a:ext>
              </a:extLst>
            </p:cNvPr>
            <p:cNvSpPr/>
            <p:nvPr userDrawn="1"/>
          </p:nvSpPr>
          <p:spPr>
            <a:xfrm>
              <a:off x="-3786164" y="5852351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4" name="ICOON_info">
              <a:extLst>
                <a:ext uri="{FF2B5EF4-FFF2-40B4-BE49-F238E27FC236}">
                  <a16:creationId xmlns:a16="http://schemas.microsoft.com/office/drawing/2014/main" id="{CF442570-6AC2-7A17-F027-9A27B64C715E}"/>
                </a:ext>
              </a:extLst>
            </p:cNvPr>
            <p:cNvGrpSpPr/>
            <p:nvPr userDrawn="1"/>
          </p:nvGrpSpPr>
          <p:grpSpPr>
            <a:xfrm>
              <a:off x="-376736" y="5681302"/>
              <a:ext cx="283685" cy="283685"/>
              <a:chOff x="-510741" y="5913713"/>
              <a:chExt cx="267555" cy="267555"/>
            </a:xfrm>
          </p:grpSpPr>
          <p:sp>
            <p:nvSpPr>
              <p:cNvPr id="31" name="Ovaal 30">
                <a:extLst>
                  <a:ext uri="{FF2B5EF4-FFF2-40B4-BE49-F238E27FC236}">
                    <a16:creationId xmlns:a16="http://schemas.microsoft.com/office/drawing/2014/main" id="{22579EC6-E185-CC07-6815-F5202153A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Graphic 163" descr="Informatie">
                <a:extLst>
                  <a:ext uri="{FF2B5EF4-FFF2-40B4-BE49-F238E27FC236}">
                    <a16:creationId xmlns:a16="http://schemas.microsoft.com/office/drawing/2014/main" id="{5818274B-A374-8838-E2D9-66556B4094F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B121E7C-2BD9-2F3E-9A2B-0E359C6A3A27}"/>
                </a:ext>
              </a:extLst>
            </p:cNvPr>
            <p:cNvGrpSpPr/>
            <p:nvPr userDrawn="1"/>
          </p:nvGrpSpPr>
          <p:grpSpPr>
            <a:xfrm>
              <a:off x="-938434" y="5989728"/>
              <a:ext cx="627798" cy="576693"/>
              <a:chOff x="-938434" y="4570310"/>
              <a:chExt cx="627798" cy="576693"/>
            </a:xfrm>
          </p:grpSpPr>
          <p:grpSp>
            <p:nvGrpSpPr>
              <p:cNvPr id="26" name="Inspireren">
                <a:extLst>
                  <a:ext uri="{FF2B5EF4-FFF2-40B4-BE49-F238E27FC236}">
                    <a16:creationId xmlns:a16="http://schemas.microsoft.com/office/drawing/2014/main" id="{D67A2A51-F935-653F-6455-8EBFD899E4E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8" name="Freeform 12">
                  <a:extLst>
                    <a:ext uri="{FF2B5EF4-FFF2-40B4-BE49-F238E27FC236}">
                      <a16:creationId xmlns:a16="http://schemas.microsoft.com/office/drawing/2014/main" id="{55D08CE6-941B-D053-506F-CEF7AA2A60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29" name="Freeform 13">
                  <a:extLst>
                    <a:ext uri="{FF2B5EF4-FFF2-40B4-BE49-F238E27FC236}">
                      <a16:creationId xmlns:a16="http://schemas.microsoft.com/office/drawing/2014/main" id="{083A7B54-AB9A-B102-2601-659463BD6C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4">
                  <a:extLst>
                    <a:ext uri="{FF2B5EF4-FFF2-40B4-BE49-F238E27FC236}">
                      <a16:creationId xmlns:a16="http://schemas.microsoft.com/office/drawing/2014/main" id="{41866F4C-91D1-E609-1214-9EE3C326C1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AF14C19D-DA27-7A84-2E20-22CA4FFDF2CB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155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41330"/>
            <a:ext cx="100893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Title only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7AA2A9-52F4-4F7D-8523-63C6A6561FD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6CF0BC4-CAAA-4113-A44D-B077CA6D06A0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990ADF-91B8-4E79-82C1-A3A57F190D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B105F46-F99B-7E73-16E0-CD2C01EDC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367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 +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41330"/>
            <a:ext cx="247285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Organogram + photos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7AA2A9-52F4-4F7D-8523-63C6A6561FD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CAE990D-75C2-4F14-BD9B-6BFB33904E2B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990ADF-91B8-4E79-82C1-A3A57F190D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B105F46-F99B-7E73-16E0-CD2C01EDC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37" name="Tijdelijke aanduiding voor afbeelding 16">
            <a:extLst>
              <a:ext uri="{FF2B5EF4-FFF2-40B4-BE49-F238E27FC236}">
                <a16:creationId xmlns:a16="http://schemas.microsoft.com/office/drawing/2014/main" id="{B140CBB5-C926-A14E-6E11-208F6ED33C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27021" y="1577038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38" name="Tijdelijke aanduiding voor afbeelding 16">
            <a:extLst>
              <a:ext uri="{FF2B5EF4-FFF2-40B4-BE49-F238E27FC236}">
                <a16:creationId xmlns:a16="http://schemas.microsoft.com/office/drawing/2014/main" id="{14C7CF9E-5B91-2065-2FC4-D304EAA5034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58621" y="2778044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39" name="Tijdelijke aanduiding voor afbeelding 16">
            <a:extLst>
              <a:ext uri="{FF2B5EF4-FFF2-40B4-BE49-F238E27FC236}">
                <a16:creationId xmlns:a16="http://schemas.microsoft.com/office/drawing/2014/main" id="{A7DDA151-3F4F-B593-A394-CB6DEF046EF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758621" y="3979046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0" name="Tijdelijke aanduiding voor afbeelding 16">
            <a:extLst>
              <a:ext uri="{FF2B5EF4-FFF2-40B4-BE49-F238E27FC236}">
                <a16:creationId xmlns:a16="http://schemas.microsoft.com/office/drawing/2014/main" id="{768E1753-0ED0-3026-5633-C12E3E707C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758621" y="5180052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5" name="Tijdelijke aanduiding voor afbeelding 16">
            <a:extLst>
              <a:ext uri="{FF2B5EF4-FFF2-40B4-BE49-F238E27FC236}">
                <a16:creationId xmlns:a16="http://schemas.microsoft.com/office/drawing/2014/main" id="{E2697F3E-6841-A4B0-7D89-083A1391421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498630" y="2778041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6" name="Tijdelijke aanduiding voor afbeelding 16">
            <a:extLst>
              <a:ext uri="{FF2B5EF4-FFF2-40B4-BE49-F238E27FC236}">
                <a16:creationId xmlns:a16="http://schemas.microsoft.com/office/drawing/2014/main" id="{9EAD0D3C-AAEF-8C3F-00BE-D32F4785DE1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498630" y="3979043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7" name="Tijdelijke aanduiding voor afbeelding 16">
            <a:extLst>
              <a:ext uri="{FF2B5EF4-FFF2-40B4-BE49-F238E27FC236}">
                <a16:creationId xmlns:a16="http://schemas.microsoft.com/office/drawing/2014/main" id="{30EF81D2-4540-3249-1A86-651424A0014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98630" y="5180049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8" name="Tijdelijke aanduiding voor afbeelding 16">
            <a:extLst>
              <a:ext uri="{FF2B5EF4-FFF2-40B4-BE49-F238E27FC236}">
                <a16:creationId xmlns:a16="http://schemas.microsoft.com/office/drawing/2014/main" id="{492B8ECF-32CF-BD96-874F-CBEF83CC1EF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227016" y="2778044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49" name="Tijdelijke aanduiding voor afbeelding 16">
            <a:extLst>
              <a:ext uri="{FF2B5EF4-FFF2-40B4-BE49-F238E27FC236}">
                <a16:creationId xmlns:a16="http://schemas.microsoft.com/office/drawing/2014/main" id="{3BC855F2-DC3F-E344-1BDE-FBF91152634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227016" y="3979046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0" name="Tijdelijke aanduiding voor afbeelding 16">
            <a:extLst>
              <a:ext uri="{FF2B5EF4-FFF2-40B4-BE49-F238E27FC236}">
                <a16:creationId xmlns:a16="http://schemas.microsoft.com/office/drawing/2014/main" id="{863202A7-B6B5-D7B9-B9CA-F6F0ACA141A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227016" y="5180052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1" name="Tijdelijke aanduiding voor afbeelding 16">
            <a:extLst>
              <a:ext uri="{FF2B5EF4-FFF2-40B4-BE49-F238E27FC236}">
                <a16:creationId xmlns:a16="http://schemas.microsoft.com/office/drawing/2014/main" id="{CB3B811E-5B01-AD47-1D0C-50D68CDB235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978653" y="2778041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2" name="Tijdelijke aanduiding voor afbeelding 16">
            <a:extLst>
              <a:ext uri="{FF2B5EF4-FFF2-40B4-BE49-F238E27FC236}">
                <a16:creationId xmlns:a16="http://schemas.microsoft.com/office/drawing/2014/main" id="{8A08A704-C443-FFC1-34E0-97B44A82EED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78653" y="3979043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3" name="Tijdelijke aanduiding voor afbeelding 16">
            <a:extLst>
              <a:ext uri="{FF2B5EF4-FFF2-40B4-BE49-F238E27FC236}">
                <a16:creationId xmlns:a16="http://schemas.microsoft.com/office/drawing/2014/main" id="{64C76DC2-803D-5A19-8417-3F6CDF05241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978653" y="5180049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4" name="Tijdelijke aanduiding voor afbeelding 16">
            <a:extLst>
              <a:ext uri="{FF2B5EF4-FFF2-40B4-BE49-F238E27FC236}">
                <a16:creationId xmlns:a16="http://schemas.microsoft.com/office/drawing/2014/main" id="{4977DEBF-6C15-FC79-52AD-3FB9F438688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18664" y="2778041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5" name="Tijdelijke aanduiding voor afbeelding 16">
            <a:extLst>
              <a:ext uri="{FF2B5EF4-FFF2-40B4-BE49-F238E27FC236}">
                <a16:creationId xmlns:a16="http://schemas.microsoft.com/office/drawing/2014/main" id="{604536E4-BE6F-9ABE-A1F4-2399DC1FD13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18664" y="3979043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  <p:sp>
        <p:nvSpPr>
          <p:cNvPr id="56" name="Tijdelijke aanduiding voor afbeelding 16">
            <a:extLst>
              <a:ext uri="{FF2B5EF4-FFF2-40B4-BE49-F238E27FC236}">
                <a16:creationId xmlns:a16="http://schemas.microsoft.com/office/drawing/2014/main" id="{325E19DD-1BB5-3397-143B-4B1782CC987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18664" y="5180049"/>
            <a:ext cx="562648" cy="820698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25200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428717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9C2FF999-F008-1331-E6E0-38EDC8FDB419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Vrije vorm: vorm 41">
            <a:extLst>
              <a:ext uri="{FF2B5EF4-FFF2-40B4-BE49-F238E27FC236}">
                <a16:creationId xmlns:a16="http://schemas.microsoft.com/office/drawing/2014/main" id="{C60BEEE3-6FC2-1913-7D0E-D2FF66473DA8}"/>
              </a:ext>
            </a:extLst>
          </p:cNvPr>
          <p:cNvSpPr/>
          <p:nvPr/>
        </p:nvSpPr>
        <p:spPr>
          <a:xfrm>
            <a:off x="-10750" y="1"/>
            <a:ext cx="12202750" cy="6857999"/>
          </a:xfrm>
          <a:custGeom>
            <a:avLst/>
            <a:gdLst>
              <a:gd name="connsiteX0" fmla="*/ 12202750 w 12202750"/>
              <a:gd name="connsiteY0" fmla="*/ 3750218 h 6857999"/>
              <a:gd name="connsiteX1" fmla="*/ 12202750 w 12202750"/>
              <a:gd name="connsiteY1" fmla="*/ 6857999 h 6857999"/>
              <a:gd name="connsiteX2" fmla="*/ 11114530 w 12202750"/>
              <a:gd name="connsiteY2" fmla="*/ 6857999 h 6857999"/>
              <a:gd name="connsiteX3" fmla="*/ 11256844 w 12202750"/>
              <a:gd name="connsiteY3" fmla="*/ 6595461 h 6857999"/>
              <a:gd name="connsiteX4" fmla="*/ 12121807 w 12202750"/>
              <a:gd name="connsiteY4" fmla="*/ 4108853 h 6857999"/>
              <a:gd name="connsiteX5" fmla="*/ 7260002 w 12202750"/>
              <a:gd name="connsiteY5" fmla="*/ 0 h 6857999"/>
              <a:gd name="connsiteX6" fmla="*/ 12202750 w 12202750"/>
              <a:gd name="connsiteY6" fmla="*/ 0 h 6857999"/>
              <a:gd name="connsiteX7" fmla="*/ 12202750 w 12202750"/>
              <a:gd name="connsiteY7" fmla="*/ 1540137 h 6857999"/>
              <a:gd name="connsiteX8" fmla="*/ 12200549 w 12202750"/>
              <a:gd name="connsiteY8" fmla="*/ 1543414 h 6857999"/>
              <a:gd name="connsiteX9" fmla="*/ 11867141 w 12202750"/>
              <a:gd name="connsiteY9" fmla="*/ 2106148 h 6857999"/>
              <a:gd name="connsiteX10" fmla="*/ 6343721 w 12202750"/>
              <a:gd name="connsiteY10" fmla="*/ 3249151 h 6857999"/>
              <a:gd name="connsiteX11" fmla="*/ 7248419 w 12202750"/>
              <a:gd name="connsiteY11" fmla="*/ 17042 h 6857999"/>
              <a:gd name="connsiteX12" fmla="*/ 0 w 12202750"/>
              <a:gd name="connsiteY12" fmla="*/ 0 h 6857999"/>
              <a:gd name="connsiteX13" fmla="*/ 4336814 w 12202750"/>
              <a:gd name="connsiteY13" fmla="*/ 0 h 6857999"/>
              <a:gd name="connsiteX14" fmla="*/ 3953814 w 12202750"/>
              <a:gd name="connsiteY14" fmla="*/ 290459 h 6857999"/>
              <a:gd name="connsiteX15" fmla="*/ 34757 w 12202750"/>
              <a:gd name="connsiteY15" fmla="*/ 4907294 h 6857999"/>
              <a:gd name="connsiteX16" fmla="*/ 0 w 12202750"/>
              <a:gd name="connsiteY16" fmla="*/ 502206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7999">
                <a:moveTo>
                  <a:pt x="12202750" y="3750218"/>
                </a:moveTo>
                <a:lnTo>
                  <a:pt x="12202750" y="6857999"/>
                </a:lnTo>
                <a:lnTo>
                  <a:pt x="11114530" y="6857999"/>
                </a:lnTo>
                <a:lnTo>
                  <a:pt x="11256844" y="6595461"/>
                </a:lnTo>
                <a:cubicBezTo>
                  <a:pt x="11629965" y="5862402"/>
                  <a:pt x="11898764" y="5050891"/>
                  <a:pt x="12121807" y="4108853"/>
                </a:cubicBezTo>
                <a:close/>
                <a:moveTo>
                  <a:pt x="7260002" y="0"/>
                </a:moveTo>
                <a:lnTo>
                  <a:pt x="12202750" y="0"/>
                </a:lnTo>
                <a:lnTo>
                  <a:pt x="12202750" y="1540137"/>
                </a:lnTo>
                <a:lnTo>
                  <a:pt x="12200549" y="1543414"/>
                </a:lnTo>
                <a:cubicBezTo>
                  <a:pt x="12110526" y="1684115"/>
                  <a:pt x="12003525" y="1893029"/>
                  <a:pt x="11867141" y="2106148"/>
                </a:cubicBezTo>
                <a:cubicBezTo>
                  <a:pt x="10880238" y="3959252"/>
                  <a:pt x="7486531" y="6089453"/>
                  <a:pt x="6343721" y="3249151"/>
                </a:cubicBezTo>
                <a:cubicBezTo>
                  <a:pt x="5919494" y="2184051"/>
                  <a:pt x="6486561" y="1153587"/>
                  <a:pt x="7248419" y="17042"/>
                </a:cubicBezTo>
                <a:close/>
                <a:moveTo>
                  <a:pt x="0" y="0"/>
                </a:moveTo>
                <a:lnTo>
                  <a:pt x="4336814" y="0"/>
                </a:lnTo>
                <a:lnTo>
                  <a:pt x="3953814" y="290459"/>
                </a:lnTo>
                <a:cubicBezTo>
                  <a:pt x="2295623" y="1565228"/>
                  <a:pt x="719287" y="2947698"/>
                  <a:pt x="34757" y="4907294"/>
                </a:cubicBezTo>
                <a:lnTo>
                  <a:pt x="0" y="5022063"/>
                </a:lnTo>
                <a:close/>
              </a:path>
            </a:pathLst>
          </a:custGeom>
          <a:solidFill>
            <a:srgbClr val="00B8C8"/>
          </a:solidFill>
          <a:ln w="17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8592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Closure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122BC7-F646-7ABE-AEA6-34174E1E9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3950387"/>
            <a:ext cx="10752137" cy="1333698"/>
          </a:xfrm>
        </p:spPr>
        <p:txBody>
          <a:bodyPr wrap="square" anchor="b" anchorCtr="0">
            <a:spAutoFit/>
          </a:bodyPr>
          <a:lstStyle>
            <a:lvl1pPr marL="0" indent="0" algn="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Title slide</a:t>
            </a:r>
            <a:br>
              <a:rPr lang="en-GB" noProof="0" dirty="0"/>
            </a:br>
            <a:r>
              <a:rPr lang="en-GB" noProof="0" dirty="0"/>
              <a:t>max. 2 lines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CC0F79F-5B45-CF11-7FFE-D7A815731C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5404234"/>
            <a:ext cx="10763113" cy="332399"/>
          </a:xfrm>
        </p:spPr>
        <p:txBody>
          <a:bodyPr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Subtitle | Name speaker</a:t>
            </a:r>
          </a:p>
        </p:txBody>
      </p:sp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599862F7-F626-8DED-B1FF-873CD0CF69E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705040" y="5813671"/>
            <a:ext cx="766235" cy="184666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fld id="{8356D135-3DCC-4F43-956C-8E084B5B3B73}" type="datetime1">
              <a:rPr lang="nl-NL" smtClean="0"/>
              <a:t>31-10-2024</a:t>
            </a:fld>
            <a:endParaRPr lang="en-GB" dirty="0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C93E164C-298E-F36F-9136-0AC365C778F8}"/>
              </a:ext>
            </a:extLst>
          </p:cNvPr>
          <p:cNvGrpSpPr/>
          <p:nvPr userDrawn="1"/>
        </p:nvGrpSpPr>
        <p:grpSpPr>
          <a:xfrm>
            <a:off x="721114" y="437497"/>
            <a:ext cx="1530269" cy="594428"/>
            <a:chOff x="717019" y="5865846"/>
            <a:chExt cx="1413341" cy="549008"/>
          </a:xfrm>
          <a:solidFill>
            <a:srgbClr val="FFFFFF"/>
          </a:solidFill>
        </p:grpSpPr>
        <p:sp>
          <p:nvSpPr>
            <p:cNvPr id="22" name="Vrije vorm: vorm 21">
              <a:extLst>
                <a:ext uri="{FF2B5EF4-FFF2-40B4-BE49-F238E27FC236}">
                  <a16:creationId xmlns:a16="http://schemas.microsoft.com/office/drawing/2014/main" id="{C4DE928F-9819-F729-1A30-E5A07740CC27}"/>
                </a:ext>
              </a:extLst>
            </p:cNvPr>
            <p:cNvSpPr/>
            <p:nvPr/>
          </p:nvSpPr>
          <p:spPr>
            <a:xfrm>
              <a:off x="998576" y="6136009"/>
              <a:ext cx="258644" cy="277455"/>
            </a:xfrm>
            <a:custGeom>
              <a:avLst/>
              <a:gdLst>
                <a:gd name="connsiteX0" fmla="*/ 129322 w 258644"/>
                <a:gd name="connsiteY0" fmla="*/ 224847 h 277455"/>
                <a:gd name="connsiteX1" fmla="*/ 183307 w 258644"/>
                <a:gd name="connsiteY1" fmla="*/ 167897 h 277455"/>
                <a:gd name="connsiteX2" fmla="*/ 183307 w 258644"/>
                <a:gd name="connsiteY2" fmla="*/ 0 h 277455"/>
                <a:gd name="connsiteX3" fmla="*/ 258644 w 258644"/>
                <a:gd name="connsiteY3" fmla="*/ 0 h 277455"/>
                <a:gd name="connsiteX4" fmla="*/ 258644 w 258644"/>
                <a:gd name="connsiteY4" fmla="*/ 172238 h 277455"/>
                <a:gd name="connsiteX5" fmla="*/ 129322 w 258644"/>
                <a:gd name="connsiteY5" fmla="*/ 277456 h 277455"/>
                <a:gd name="connsiteX6" fmla="*/ 0 w 258644"/>
                <a:gd name="connsiteY6" fmla="*/ 172238 h 277455"/>
                <a:gd name="connsiteX7" fmla="*/ 0 w 258644"/>
                <a:gd name="connsiteY7" fmla="*/ 174 h 277455"/>
                <a:gd name="connsiteX8" fmla="*/ 75337 w 258644"/>
                <a:gd name="connsiteY8" fmla="*/ 174 h 277455"/>
                <a:gd name="connsiteX9" fmla="*/ 75337 w 258644"/>
                <a:gd name="connsiteY9" fmla="*/ 168071 h 277455"/>
                <a:gd name="connsiteX10" fmla="*/ 129322 w 258644"/>
                <a:gd name="connsiteY10" fmla="*/ 224847 h 2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44" h="277455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Vrije vorm: vorm 22">
              <a:extLst>
                <a:ext uri="{FF2B5EF4-FFF2-40B4-BE49-F238E27FC236}">
                  <a16:creationId xmlns:a16="http://schemas.microsoft.com/office/drawing/2014/main" id="{79323DCE-D484-B94A-C1EC-D2F2B931366F}"/>
                </a:ext>
              </a:extLst>
            </p:cNvPr>
            <p:cNvSpPr/>
            <p:nvPr/>
          </p:nvSpPr>
          <p:spPr>
            <a:xfrm>
              <a:off x="717019" y="6136183"/>
              <a:ext cx="244583" cy="271726"/>
            </a:xfrm>
            <a:custGeom>
              <a:avLst/>
              <a:gdLst>
                <a:gd name="connsiteX0" fmla="*/ 85405 w 244583"/>
                <a:gd name="connsiteY0" fmla="*/ 271726 h 271726"/>
                <a:gd name="connsiteX1" fmla="*/ 160741 w 244583"/>
                <a:gd name="connsiteY1" fmla="*/ 271726 h 271726"/>
                <a:gd name="connsiteX2" fmla="*/ 160741 w 244583"/>
                <a:gd name="connsiteY2" fmla="*/ 52609 h 271726"/>
                <a:gd name="connsiteX3" fmla="*/ 244583 w 244583"/>
                <a:gd name="connsiteY3" fmla="*/ 52609 h 271726"/>
                <a:gd name="connsiteX4" fmla="*/ 244583 w 244583"/>
                <a:gd name="connsiteY4" fmla="*/ 0 h 271726"/>
                <a:gd name="connsiteX5" fmla="*/ 0 w 244583"/>
                <a:gd name="connsiteY5" fmla="*/ 0 h 271726"/>
                <a:gd name="connsiteX6" fmla="*/ 0 w 244583"/>
                <a:gd name="connsiteY6" fmla="*/ 52609 h 271726"/>
                <a:gd name="connsiteX7" fmla="*/ 85405 w 244583"/>
                <a:gd name="connsiteY7" fmla="*/ 52609 h 27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583" h="271726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4" name="Vrije vorm: vorm 23">
              <a:extLst>
                <a:ext uri="{FF2B5EF4-FFF2-40B4-BE49-F238E27FC236}">
                  <a16:creationId xmlns:a16="http://schemas.microsoft.com/office/drawing/2014/main" id="{3539D6EA-85DB-9F50-4773-B93829862258}"/>
                </a:ext>
              </a:extLst>
            </p:cNvPr>
            <p:cNvSpPr/>
            <p:nvPr/>
          </p:nvSpPr>
          <p:spPr>
            <a:xfrm>
              <a:off x="792227" y="5865846"/>
              <a:ext cx="256862" cy="254189"/>
            </a:xfrm>
            <a:custGeom>
              <a:avLst/>
              <a:gdLst>
                <a:gd name="connsiteX0" fmla="*/ 190726 w 256862"/>
                <a:gd name="connsiteY0" fmla="*/ 138033 h 254189"/>
                <a:gd name="connsiteX1" fmla="*/ 153752 w 256862"/>
                <a:gd name="connsiteY1" fmla="*/ 115288 h 254189"/>
                <a:gd name="connsiteX2" fmla="*/ 254780 w 256862"/>
                <a:gd name="connsiteY2" fmla="*/ 14237 h 254189"/>
                <a:gd name="connsiteX3" fmla="*/ 254780 w 256862"/>
                <a:gd name="connsiteY3" fmla="*/ 0 h 254189"/>
                <a:gd name="connsiteX4" fmla="*/ 247663 w 256862"/>
                <a:gd name="connsiteY4" fmla="*/ 9897 h 254189"/>
                <a:gd name="connsiteX5" fmla="*/ 102718 w 256862"/>
                <a:gd name="connsiteY5" fmla="*/ 66846 h 254189"/>
                <a:gd name="connsiteX6" fmla="*/ 3253 w 256862"/>
                <a:gd name="connsiteY6" fmla="*/ 217555 h 254189"/>
                <a:gd name="connsiteX7" fmla="*/ 10370 w 256862"/>
                <a:gd name="connsiteY7" fmla="*/ 237522 h 254189"/>
                <a:gd name="connsiteX8" fmla="*/ 13147 w 256862"/>
                <a:gd name="connsiteY8" fmla="*/ 217555 h 254189"/>
                <a:gd name="connsiteX9" fmla="*/ 101329 w 256862"/>
                <a:gd name="connsiteY9" fmla="*/ 107996 h 254189"/>
                <a:gd name="connsiteX10" fmla="*/ 109835 w 256862"/>
                <a:gd name="connsiteY10" fmla="*/ 100877 h 254189"/>
                <a:gd name="connsiteX11" fmla="*/ 109835 w 256862"/>
                <a:gd name="connsiteY11" fmla="*/ 107996 h 254189"/>
                <a:gd name="connsiteX12" fmla="*/ 79978 w 256862"/>
                <a:gd name="connsiteY12" fmla="*/ 179183 h 254189"/>
                <a:gd name="connsiteX13" fmla="*/ 135352 w 256862"/>
                <a:gd name="connsiteY13" fmla="*/ 167724 h 254189"/>
                <a:gd name="connsiteX14" fmla="*/ 141081 w 256862"/>
                <a:gd name="connsiteY14" fmla="*/ 160605 h 254189"/>
                <a:gd name="connsiteX15" fmla="*/ 141081 w 256862"/>
                <a:gd name="connsiteY15" fmla="*/ 172064 h 254189"/>
                <a:gd name="connsiteX16" fmla="*/ 104107 w 256862"/>
                <a:gd name="connsiteY16" fmla="*/ 241689 h 254189"/>
                <a:gd name="connsiteX17" fmla="*/ 85706 w 256862"/>
                <a:gd name="connsiteY17" fmla="*/ 253148 h 254189"/>
                <a:gd name="connsiteX18" fmla="*/ 95601 w 256862"/>
                <a:gd name="connsiteY18" fmla="*/ 253148 h 254189"/>
                <a:gd name="connsiteX19" fmla="*/ 226485 w 256862"/>
                <a:gd name="connsiteY19" fmla="*/ 125185 h 254189"/>
                <a:gd name="connsiteX20" fmla="*/ 226485 w 256862"/>
                <a:gd name="connsiteY20" fmla="*/ 116677 h 254189"/>
                <a:gd name="connsiteX21" fmla="*/ 219368 w 256862"/>
                <a:gd name="connsiteY21" fmla="*/ 121018 h 254189"/>
                <a:gd name="connsiteX22" fmla="*/ 190726 w 256862"/>
                <a:gd name="connsiteY22" fmla="*/ 138033 h 25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862" h="254189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A996BACF-1310-A75D-F3D9-23D926B05697}"/>
                </a:ext>
              </a:extLst>
            </p:cNvPr>
            <p:cNvSpPr/>
            <p:nvPr/>
          </p:nvSpPr>
          <p:spPr>
            <a:xfrm>
              <a:off x="1588597" y="6213099"/>
              <a:ext cx="172024" cy="200539"/>
            </a:xfrm>
            <a:custGeom>
              <a:avLst/>
              <a:gdLst>
                <a:gd name="connsiteX0" fmla="*/ 38363 w 172024"/>
                <a:gd name="connsiteY0" fmla="*/ 82299 h 200539"/>
                <a:gd name="connsiteX1" fmla="*/ 86620 w 172024"/>
                <a:gd name="connsiteY1" fmla="*/ 25350 h 200539"/>
                <a:gd name="connsiteX2" fmla="*/ 134877 w 172024"/>
                <a:gd name="connsiteY2" fmla="*/ 82299 h 200539"/>
                <a:gd name="connsiteX3" fmla="*/ 38363 w 172024"/>
                <a:gd name="connsiteY3" fmla="*/ 82299 h 200539"/>
                <a:gd name="connsiteX4" fmla="*/ 172024 w 172024"/>
                <a:gd name="connsiteY4" fmla="*/ 106607 h 200539"/>
                <a:gd name="connsiteX5" fmla="*/ 172024 w 172024"/>
                <a:gd name="connsiteY5" fmla="*/ 89591 h 200539"/>
                <a:gd name="connsiteX6" fmla="*/ 88182 w 172024"/>
                <a:gd name="connsiteY6" fmla="*/ 0 h 200539"/>
                <a:gd name="connsiteX7" fmla="*/ 0 w 172024"/>
                <a:gd name="connsiteY7" fmla="*/ 102440 h 200539"/>
                <a:gd name="connsiteX8" fmla="*/ 85231 w 172024"/>
                <a:gd name="connsiteY8" fmla="*/ 200539 h 200539"/>
                <a:gd name="connsiteX9" fmla="*/ 169073 w 172024"/>
                <a:gd name="connsiteY9" fmla="*/ 136471 h 200539"/>
                <a:gd name="connsiteX10" fmla="*/ 130711 w 172024"/>
                <a:gd name="connsiteY10" fmla="*/ 136471 h 200539"/>
                <a:gd name="connsiteX11" fmla="*/ 85231 w 172024"/>
                <a:gd name="connsiteY11" fmla="*/ 174842 h 200539"/>
                <a:gd name="connsiteX12" fmla="*/ 36974 w 172024"/>
                <a:gd name="connsiteY12" fmla="*/ 107996 h 200539"/>
                <a:gd name="connsiteX13" fmla="*/ 172024 w 172024"/>
                <a:gd name="connsiteY13" fmla="*/ 107996 h 200539"/>
                <a:gd name="connsiteX14" fmla="*/ 172024 w 172024"/>
                <a:gd name="connsiteY14" fmla="*/ 106607 h 2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024" h="200539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50ABAA7-4D3A-64F2-2886-73E38F672A13}"/>
                </a:ext>
              </a:extLst>
            </p:cNvPr>
            <p:cNvSpPr/>
            <p:nvPr/>
          </p:nvSpPr>
          <p:spPr>
            <a:xfrm>
              <a:off x="1803323" y="6136183"/>
              <a:ext cx="35585" cy="271552"/>
            </a:xfrm>
            <a:custGeom>
              <a:avLst/>
              <a:gdLst>
                <a:gd name="connsiteX0" fmla="*/ 0 w 35585"/>
                <a:gd name="connsiteY0" fmla="*/ 0 h 271552"/>
                <a:gd name="connsiteX1" fmla="*/ 35585 w 35585"/>
                <a:gd name="connsiteY1" fmla="*/ 0 h 271552"/>
                <a:gd name="connsiteX2" fmla="*/ 35585 w 35585"/>
                <a:gd name="connsiteY2" fmla="*/ 271552 h 271552"/>
                <a:gd name="connsiteX3" fmla="*/ 0 w 35585"/>
                <a:gd name="connsiteY3" fmla="*/ 271552 h 2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85" h="271552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94E5B70C-D6DE-08E7-481C-59E036E42088}"/>
                </a:ext>
              </a:extLst>
            </p:cNvPr>
            <p:cNvSpPr/>
            <p:nvPr/>
          </p:nvSpPr>
          <p:spPr>
            <a:xfrm>
              <a:off x="1880049" y="6129238"/>
              <a:ext cx="122204" cy="278671"/>
            </a:xfrm>
            <a:custGeom>
              <a:avLst/>
              <a:gdLst>
                <a:gd name="connsiteX0" fmla="*/ 72559 w 122204"/>
                <a:gd name="connsiteY0" fmla="*/ 278671 h 278671"/>
                <a:gd name="connsiteX1" fmla="*/ 72559 w 122204"/>
                <a:gd name="connsiteY1" fmla="*/ 113726 h 278671"/>
                <a:gd name="connsiteX2" fmla="*/ 116650 w 122204"/>
                <a:gd name="connsiteY2" fmla="*/ 113726 h 278671"/>
                <a:gd name="connsiteX3" fmla="*/ 116650 w 122204"/>
                <a:gd name="connsiteY3" fmla="*/ 88202 h 278671"/>
                <a:gd name="connsiteX4" fmla="*/ 72559 w 122204"/>
                <a:gd name="connsiteY4" fmla="*/ 88202 h 278671"/>
                <a:gd name="connsiteX5" fmla="*/ 72559 w 122204"/>
                <a:gd name="connsiteY5" fmla="*/ 58339 h 278671"/>
                <a:gd name="connsiteX6" fmla="*/ 103805 w 122204"/>
                <a:gd name="connsiteY6" fmla="*/ 32816 h 278671"/>
                <a:gd name="connsiteX7" fmla="*/ 122205 w 122204"/>
                <a:gd name="connsiteY7" fmla="*/ 34205 h 278671"/>
                <a:gd name="connsiteX8" fmla="*/ 122205 w 122204"/>
                <a:gd name="connsiteY8" fmla="*/ 4341 h 278671"/>
                <a:gd name="connsiteX9" fmla="*/ 96688 w 122204"/>
                <a:gd name="connsiteY9" fmla="*/ 0 h 278671"/>
                <a:gd name="connsiteX10" fmla="*/ 36974 w 122204"/>
                <a:gd name="connsiteY10" fmla="*/ 52609 h 278671"/>
                <a:gd name="connsiteX11" fmla="*/ 36974 w 122204"/>
                <a:gd name="connsiteY11" fmla="*/ 88202 h 278671"/>
                <a:gd name="connsiteX12" fmla="*/ 0 w 122204"/>
                <a:gd name="connsiteY12" fmla="*/ 88202 h 278671"/>
                <a:gd name="connsiteX13" fmla="*/ 0 w 122204"/>
                <a:gd name="connsiteY13" fmla="*/ 113726 h 278671"/>
                <a:gd name="connsiteX14" fmla="*/ 36974 w 122204"/>
                <a:gd name="connsiteY14" fmla="*/ 113726 h 278671"/>
                <a:gd name="connsiteX15" fmla="*/ 36974 w 122204"/>
                <a:gd name="connsiteY15" fmla="*/ 278671 h 278671"/>
                <a:gd name="connsiteX16" fmla="*/ 72559 w 122204"/>
                <a:gd name="connsiteY16" fmla="*/ 278671 h 27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204" h="278671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8D3E4DAB-6265-0F83-A847-5B7F063D48EC}"/>
                </a:ext>
              </a:extLst>
            </p:cNvPr>
            <p:cNvSpPr/>
            <p:nvPr/>
          </p:nvSpPr>
          <p:spPr>
            <a:xfrm>
              <a:off x="2016661" y="6168998"/>
              <a:ext cx="113699" cy="245855"/>
            </a:xfrm>
            <a:custGeom>
              <a:avLst/>
              <a:gdLst>
                <a:gd name="connsiteX0" fmla="*/ 0 w 113699"/>
                <a:gd name="connsiteY0" fmla="*/ 49657 h 245855"/>
                <a:gd name="connsiteX1" fmla="*/ 0 w 113699"/>
                <a:gd name="connsiteY1" fmla="*/ 75180 h 245855"/>
                <a:gd name="connsiteX2" fmla="*/ 32634 w 113699"/>
                <a:gd name="connsiteY2" fmla="*/ 75180 h 245855"/>
                <a:gd name="connsiteX3" fmla="*/ 32634 w 113699"/>
                <a:gd name="connsiteY3" fmla="*/ 196025 h 245855"/>
                <a:gd name="connsiteX4" fmla="*/ 86620 w 113699"/>
                <a:gd name="connsiteY4" fmla="*/ 245856 h 245855"/>
                <a:gd name="connsiteX5" fmla="*/ 110748 w 113699"/>
                <a:gd name="connsiteY5" fmla="*/ 243078 h 245855"/>
                <a:gd name="connsiteX6" fmla="*/ 110748 w 113699"/>
                <a:gd name="connsiteY6" fmla="*/ 215992 h 245855"/>
                <a:gd name="connsiteX7" fmla="*/ 92348 w 113699"/>
                <a:gd name="connsiteY7" fmla="*/ 218770 h 245855"/>
                <a:gd name="connsiteX8" fmla="*/ 69608 w 113699"/>
                <a:gd name="connsiteY8" fmla="*/ 198803 h 245855"/>
                <a:gd name="connsiteX9" fmla="*/ 69608 w 113699"/>
                <a:gd name="connsiteY9" fmla="*/ 76743 h 245855"/>
                <a:gd name="connsiteX10" fmla="*/ 113699 w 113699"/>
                <a:gd name="connsiteY10" fmla="*/ 76743 h 245855"/>
                <a:gd name="connsiteX11" fmla="*/ 113699 w 113699"/>
                <a:gd name="connsiteY11" fmla="*/ 51220 h 245855"/>
                <a:gd name="connsiteX12" fmla="*/ 69608 w 113699"/>
                <a:gd name="connsiteY12" fmla="*/ 51220 h 245855"/>
                <a:gd name="connsiteX13" fmla="*/ 69608 w 113699"/>
                <a:gd name="connsiteY13" fmla="*/ 0 h 245855"/>
                <a:gd name="connsiteX14" fmla="*/ 34023 w 113699"/>
                <a:gd name="connsiteY14" fmla="*/ 11459 h 245855"/>
                <a:gd name="connsiteX15" fmla="*/ 34023 w 113699"/>
                <a:gd name="connsiteY15" fmla="*/ 51220 h 245855"/>
                <a:gd name="connsiteX16" fmla="*/ 0 w 113699"/>
                <a:gd name="connsiteY16" fmla="*/ 49657 h 24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99" h="245855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F52DDD2-B124-1FEF-0F68-3980EB3898A2}"/>
                </a:ext>
              </a:extLst>
            </p:cNvPr>
            <p:cNvSpPr/>
            <p:nvPr/>
          </p:nvSpPr>
          <p:spPr>
            <a:xfrm>
              <a:off x="1332730" y="6134967"/>
              <a:ext cx="221843" cy="272941"/>
            </a:xfrm>
            <a:custGeom>
              <a:avLst/>
              <a:gdLst>
                <a:gd name="connsiteX0" fmla="*/ 0 w 221843"/>
                <a:gd name="connsiteY0" fmla="*/ 272941 h 272941"/>
                <a:gd name="connsiteX1" fmla="*/ 93910 w 221843"/>
                <a:gd name="connsiteY1" fmla="*/ 272941 h 272941"/>
                <a:gd name="connsiteX2" fmla="*/ 221844 w 221843"/>
                <a:gd name="connsiteY2" fmla="*/ 136471 h 272941"/>
                <a:gd name="connsiteX3" fmla="*/ 93910 w 221843"/>
                <a:gd name="connsiteY3" fmla="*/ 0 h 272941"/>
                <a:gd name="connsiteX4" fmla="*/ 0 w 221843"/>
                <a:gd name="connsiteY4" fmla="*/ 0 h 272941"/>
                <a:gd name="connsiteX5" fmla="*/ 0 w 221843"/>
                <a:gd name="connsiteY5" fmla="*/ 272941 h 272941"/>
                <a:gd name="connsiteX6" fmla="*/ 38363 w 221843"/>
                <a:gd name="connsiteY6" fmla="*/ 32468 h 272941"/>
                <a:gd name="connsiteX7" fmla="*/ 93737 w 221843"/>
                <a:gd name="connsiteY7" fmla="*/ 32468 h 272941"/>
                <a:gd name="connsiteX8" fmla="*/ 183307 w 221843"/>
                <a:gd name="connsiteY8" fmla="*/ 136297 h 272941"/>
                <a:gd name="connsiteX9" fmla="*/ 93737 w 221843"/>
                <a:gd name="connsiteY9" fmla="*/ 240126 h 272941"/>
                <a:gd name="connsiteX10" fmla="*/ 38363 w 221843"/>
                <a:gd name="connsiteY10" fmla="*/ 240126 h 272941"/>
                <a:gd name="connsiteX11" fmla="*/ 38363 w 221843"/>
                <a:gd name="connsiteY11" fmla="*/ 32468 h 27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843" h="272941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92673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0700-3D0B-4908-9651-6B19F07C1EC0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7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| 12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B682-064D-4C13-A3B8-5136217113EC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5" name="Tijdelijke aanduiding voor afbeelding 16">
            <a:extLst>
              <a:ext uri="{FF2B5EF4-FFF2-40B4-BE49-F238E27FC236}">
                <a16:creationId xmlns:a16="http://schemas.microsoft.com/office/drawing/2014/main" id="{2BDB1DBC-B9F0-84CD-43BD-7C1A120AAC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1079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364AD10-5C90-D368-3C49-DF03503EF2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1980A31E-F30A-763D-3DFF-0138D22924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6E953232-F208-797C-5930-5120F6B4FD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8666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18" name="Tijdelijke aanduiding voor afbeelding 16">
            <a:extLst>
              <a:ext uri="{FF2B5EF4-FFF2-40B4-BE49-F238E27FC236}">
                <a16:creationId xmlns:a16="http://schemas.microsoft.com/office/drawing/2014/main" id="{EA153BDC-8F93-5C07-C432-1AD4BAE5E9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40885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19" name="Tijdelijke aanduiding voor tekst 5">
            <a:extLst>
              <a:ext uri="{FF2B5EF4-FFF2-40B4-BE49-F238E27FC236}">
                <a16:creationId xmlns:a16="http://schemas.microsoft.com/office/drawing/2014/main" id="{C36A79C6-0893-50B8-0905-479BA88713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38943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20" name="Tijdelijke aanduiding voor tekst 5">
            <a:extLst>
              <a:ext uri="{FF2B5EF4-FFF2-40B4-BE49-F238E27FC236}">
                <a16:creationId xmlns:a16="http://schemas.microsoft.com/office/drawing/2014/main" id="{44D9FE8F-F243-3D3F-0DE9-4AA5E6F25A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38472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9C5AB2FD-A168-9EB1-6F5A-F5818CC0BF1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60691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22" name="Tijdelijke aanduiding voor tekst 5">
            <a:extLst>
              <a:ext uri="{FF2B5EF4-FFF2-40B4-BE49-F238E27FC236}">
                <a16:creationId xmlns:a16="http://schemas.microsoft.com/office/drawing/2014/main" id="{515E75E4-D251-917F-2522-DB4177946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58749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23" name="Tijdelijke aanduiding voor tekst 5">
            <a:extLst>
              <a:ext uri="{FF2B5EF4-FFF2-40B4-BE49-F238E27FC236}">
                <a16:creationId xmlns:a16="http://schemas.microsoft.com/office/drawing/2014/main" id="{2B5A2D9A-837E-74CC-9F50-7B1836C6FA5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8278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24" name="Tijdelijke aanduiding voor afbeelding 16">
            <a:extLst>
              <a:ext uri="{FF2B5EF4-FFF2-40B4-BE49-F238E27FC236}">
                <a16:creationId xmlns:a16="http://schemas.microsoft.com/office/drawing/2014/main" id="{E9C8EF3A-3BBF-CF5F-7440-AEE3FD8C7FA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80497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26" name="Tijdelijke aanduiding voor tekst 5">
            <a:extLst>
              <a:ext uri="{FF2B5EF4-FFF2-40B4-BE49-F238E27FC236}">
                <a16:creationId xmlns:a16="http://schemas.microsoft.com/office/drawing/2014/main" id="{9A161DF5-ECCF-9F8E-D7EB-0A3D7DBAAE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78555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27" name="Tijdelijke aanduiding voor tekst 5">
            <a:extLst>
              <a:ext uri="{FF2B5EF4-FFF2-40B4-BE49-F238E27FC236}">
                <a16:creationId xmlns:a16="http://schemas.microsoft.com/office/drawing/2014/main" id="{A1489018-5DDF-11B4-0140-D6C25A3F5D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8084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28" name="Tijdelijke aanduiding voor afbeelding 16">
            <a:extLst>
              <a:ext uri="{FF2B5EF4-FFF2-40B4-BE49-F238E27FC236}">
                <a16:creationId xmlns:a16="http://schemas.microsoft.com/office/drawing/2014/main" id="{6F406607-4D1C-D35C-3C34-9A7E5953B87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00303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29" name="Tijdelijke aanduiding voor tekst 5">
            <a:extLst>
              <a:ext uri="{FF2B5EF4-FFF2-40B4-BE49-F238E27FC236}">
                <a16:creationId xmlns:a16="http://schemas.microsoft.com/office/drawing/2014/main" id="{4AC378EA-6795-3FCC-96F7-18C3428576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8361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30" name="Tijdelijke aanduiding voor tekst 5">
            <a:extLst>
              <a:ext uri="{FF2B5EF4-FFF2-40B4-BE49-F238E27FC236}">
                <a16:creationId xmlns:a16="http://schemas.microsoft.com/office/drawing/2014/main" id="{FE1D297D-39D5-78ED-EBB5-CCB867E334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97890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31" name="Tijdelijke aanduiding voor afbeelding 16">
            <a:extLst>
              <a:ext uri="{FF2B5EF4-FFF2-40B4-BE49-F238E27FC236}">
                <a16:creationId xmlns:a16="http://schemas.microsoft.com/office/drawing/2014/main" id="{7A0357DE-D66B-0586-147C-37E6AE239EE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820109" y="1553213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32" name="Tijdelijke aanduiding voor tekst 5">
            <a:extLst>
              <a:ext uri="{FF2B5EF4-FFF2-40B4-BE49-F238E27FC236}">
                <a16:creationId xmlns:a16="http://schemas.microsoft.com/office/drawing/2014/main" id="{F7FA5D4E-5C58-736C-2190-C0D5C49B743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18167" y="2804304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33" name="Tijdelijke aanduiding voor tekst 5">
            <a:extLst>
              <a:ext uri="{FF2B5EF4-FFF2-40B4-BE49-F238E27FC236}">
                <a16:creationId xmlns:a16="http://schemas.microsoft.com/office/drawing/2014/main" id="{DC347A12-7D9D-2FDE-9916-31C31FAAF7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17696" y="3379465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34" name="Tijdelijke aanduiding voor afbeelding 16">
            <a:extLst>
              <a:ext uri="{FF2B5EF4-FFF2-40B4-BE49-F238E27FC236}">
                <a16:creationId xmlns:a16="http://schemas.microsoft.com/office/drawing/2014/main" id="{1F654954-AB60-16EA-685C-9146F34179E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1079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35" name="Tijdelijke aanduiding voor tekst 5">
            <a:extLst>
              <a:ext uri="{FF2B5EF4-FFF2-40B4-BE49-F238E27FC236}">
                <a16:creationId xmlns:a16="http://schemas.microsoft.com/office/drawing/2014/main" id="{9CD5912F-34CD-F560-D5DE-E1DD585B2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9137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DE7DE2BA-CBA0-7004-0A0E-8EDFCC969E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8666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37" name="Tijdelijke aanduiding voor afbeelding 16">
            <a:extLst>
              <a:ext uri="{FF2B5EF4-FFF2-40B4-BE49-F238E27FC236}">
                <a16:creationId xmlns:a16="http://schemas.microsoft.com/office/drawing/2014/main" id="{AE305481-E465-A8C3-D03C-418FB91E424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540885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91FB7B3D-7186-8739-6C9D-64DDB2ED5C1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38943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39" name="Tijdelijke aanduiding voor tekst 5">
            <a:extLst>
              <a:ext uri="{FF2B5EF4-FFF2-40B4-BE49-F238E27FC236}">
                <a16:creationId xmlns:a16="http://schemas.microsoft.com/office/drawing/2014/main" id="{2EB90A8F-9EC7-6F6D-E74A-62517124886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38472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40" name="Tijdelijke aanduiding voor afbeelding 16">
            <a:extLst>
              <a:ext uri="{FF2B5EF4-FFF2-40B4-BE49-F238E27FC236}">
                <a16:creationId xmlns:a16="http://schemas.microsoft.com/office/drawing/2014/main" id="{283F3F1F-10EE-8394-B57B-CEF8B5B3DD8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360691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41" name="Tijdelijke aanduiding voor tekst 5">
            <a:extLst>
              <a:ext uri="{FF2B5EF4-FFF2-40B4-BE49-F238E27FC236}">
                <a16:creationId xmlns:a16="http://schemas.microsoft.com/office/drawing/2014/main" id="{6C4CAEDC-1ECC-E009-922A-4D08EAD13D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58749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58FA89DB-78FF-3583-31AB-6736C65882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58278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43" name="Tijdelijke aanduiding voor afbeelding 16">
            <a:extLst>
              <a:ext uri="{FF2B5EF4-FFF2-40B4-BE49-F238E27FC236}">
                <a16:creationId xmlns:a16="http://schemas.microsoft.com/office/drawing/2014/main" id="{F8432D38-8A29-175D-17FD-F2C69243227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180497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3A3AAFB4-7BEE-FAAF-A78E-0905095F220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78555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45" name="Tijdelijke aanduiding voor tekst 5">
            <a:extLst>
              <a:ext uri="{FF2B5EF4-FFF2-40B4-BE49-F238E27FC236}">
                <a16:creationId xmlns:a16="http://schemas.microsoft.com/office/drawing/2014/main" id="{4A5A85AC-8A5F-BC99-8225-0C5FF5DBB92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78084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46" name="Tijdelijke aanduiding voor afbeelding 16">
            <a:extLst>
              <a:ext uri="{FF2B5EF4-FFF2-40B4-BE49-F238E27FC236}">
                <a16:creationId xmlns:a16="http://schemas.microsoft.com/office/drawing/2014/main" id="{F0E8F12D-2BC6-2A47-7043-0D28EE7F530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000303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47" name="Tijdelijke aanduiding voor tekst 5">
            <a:extLst>
              <a:ext uri="{FF2B5EF4-FFF2-40B4-BE49-F238E27FC236}">
                <a16:creationId xmlns:a16="http://schemas.microsoft.com/office/drawing/2014/main" id="{15D5B773-861B-CB88-3BAF-23126ED210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98361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48" name="Tijdelijke aanduiding voor tekst 5">
            <a:extLst>
              <a:ext uri="{FF2B5EF4-FFF2-40B4-BE49-F238E27FC236}">
                <a16:creationId xmlns:a16="http://schemas.microsoft.com/office/drawing/2014/main" id="{29DC7896-E48D-706F-12F0-557630F99E8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997890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49" name="Tijdelijke aanduiding voor afbeelding 16">
            <a:extLst>
              <a:ext uri="{FF2B5EF4-FFF2-40B4-BE49-F238E27FC236}">
                <a16:creationId xmlns:a16="http://schemas.microsoft.com/office/drawing/2014/main" id="{9DB5A94F-4630-E058-0265-9FA53E0E60B7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820109" y="3926116"/>
            <a:ext cx="1643193" cy="1145017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sp>
        <p:nvSpPr>
          <p:cNvPr id="50" name="Tijdelijke aanduiding voor tekst 5">
            <a:extLst>
              <a:ext uri="{FF2B5EF4-FFF2-40B4-BE49-F238E27FC236}">
                <a16:creationId xmlns:a16="http://schemas.microsoft.com/office/drawing/2014/main" id="{28D4A244-395A-6086-B66C-7DE62EF4355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818167" y="5177207"/>
            <a:ext cx="1643193" cy="564257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Name</a:t>
            </a:r>
            <a:br>
              <a:rPr lang="en-GB" noProof="0" dirty="0"/>
            </a:br>
            <a:r>
              <a:rPr lang="en-GB" noProof="0" dirty="0"/>
              <a:t>+ Surname</a:t>
            </a:r>
          </a:p>
        </p:txBody>
      </p:sp>
      <p:sp>
        <p:nvSpPr>
          <p:cNvPr id="51" name="Tijdelijke aanduiding voor tekst 5">
            <a:extLst>
              <a:ext uri="{FF2B5EF4-FFF2-40B4-BE49-F238E27FC236}">
                <a16:creationId xmlns:a16="http://schemas.microsoft.com/office/drawing/2014/main" id="{47469A3C-2754-210E-3FF5-D532250190C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817696" y="5752368"/>
            <a:ext cx="1643193" cy="249299"/>
          </a:xfrm>
        </p:spPr>
        <p:txBody>
          <a:bodyPr wrap="square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Job function</a:t>
            </a:r>
          </a:p>
        </p:txBody>
      </p:sp>
      <p:sp>
        <p:nvSpPr>
          <p:cNvPr id="52" name="Rechthoek 51">
            <a:extLst>
              <a:ext uri="{FF2B5EF4-FFF2-40B4-BE49-F238E27FC236}">
                <a16:creationId xmlns:a16="http://schemas.microsoft.com/office/drawing/2014/main" id="{6226CD6D-8EAD-A985-C799-BFB10B4D41C5}"/>
              </a:ext>
            </a:extLst>
          </p:cNvPr>
          <p:cNvSpPr/>
          <p:nvPr userDrawn="1"/>
        </p:nvSpPr>
        <p:spPr>
          <a:xfrm>
            <a:off x="0" y="-441330"/>
            <a:ext cx="1923604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Introduction | 12x</a:t>
            </a:r>
          </a:p>
        </p:txBody>
      </p:sp>
      <p:grpSp>
        <p:nvGrpSpPr>
          <p:cNvPr id="5" name="INSTRUCTION">
            <a:extLst>
              <a:ext uri="{FF2B5EF4-FFF2-40B4-BE49-F238E27FC236}">
                <a16:creationId xmlns:a16="http://schemas.microsoft.com/office/drawing/2014/main" id="{40225562-8C9F-C926-9FD4-12228E6F5B28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BF103148-33D4-1D80-311C-80CC3343D8F2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2B66DCC6-BF1A-B2E9-DCB9-8A8B29DC67B7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A38B8266-FFFF-0F68-166C-59B8732DA258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B4C90665-7A35-CF11-78E4-D9BBB21743EC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7CAAEC92-091A-6F7C-ADDE-5FDBEDD1198A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981747D-BCBE-DD0D-00FD-16F2F56E940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8BA27E0-C80A-D311-CCE9-FCB8435FA6D4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5B3CA2DC-601D-0006-15AA-54B56F1D751C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557D420-57C5-868F-A779-BF44CFC09E85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5C3CCAD-C555-D7F4-23F4-2244B1201801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69" name="Groep 68">
                <a:extLst>
                  <a:ext uri="{FF2B5EF4-FFF2-40B4-BE49-F238E27FC236}">
                    <a16:creationId xmlns:a16="http://schemas.microsoft.com/office/drawing/2014/main" id="{884FFE22-3D7D-2A2F-0CB1-5A9734DC4C4C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F2F3268B-1DFB-074D-49B7-2BDEB3E4C94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79" name="Groep 78">
                    <a:extLst>
                      <a:ext uri="{FF2B5EF4-FFF2-40B4-BE49-F238E27FC236}">
                        <a16:creationId xmlns:a16="http://schemas.microsoft.com/office/drawing/2014/main" id="{42F389F5-0C41-A6D5-4FA1-171A8ED6BEE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82" name="Rechthoek 81">
                      <a:extLst>
                        <a:ext uri="{FF2B5EF4-FFF2-40B4-BE49-F238E27FC236}">
                          <a16:creationId xmlns:a16="http://schemas.microsoft.com/office/drawing/2014/main" id="{928A756D-44BB-9FC0-8C9B-C1ED268AEAF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3" name="Rechthoek 82">
                      <a:extLst>
                        <a:ext uri="{FF2B5EF4-FFF2-40B4-BE49-F238E27FC236}">
                          <a16:creationId xmlns:a16="http://schemas.microsoft.com/office/drawing/2014/main" id="{FCEB55FC-D86E-6D69-3187-CB8EDD86267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4" name="Ovaal 83">
                      <a:extLst>
                        <a:ext uri="{FF2B5EF4-FFF2-40B4-BE49-F238E27FC236}">
                          <a16:creationId xmlns:a16="http://schemas.microsoft.com/office/drawing/2014/main" id="{5E917375-55B8-7010-91CC-0FE8C9A89B4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80" name="Afbeelding 79">
                    <a:extLst>
                      <a:ext uri="{FF2B5EF4-FFF2-40B4-BE49-F238E27FC236}">
                        <a16:creationId xmlns:a16="http://schemas.microsoft.com/office/drawing/2014/main" id="{637A90C8-F2EA-873B-90D5-8A8BA764A16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81" name="Afbeelding 80">
                    <a:extLst>
                      <a:ext uri="{FF2B5EF4-FFF2-40B4-BE49-F238E27FC236}">
                        <a16:creationId xmlns:a16="http://schemas.microsoft.com/office/drawing/2014/main" id="{535A9468-AFA5-EC58-EFEC-A571F8B31D0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08ECD9CF-B6DE-00CC-EE2D-49B77C92E026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7868EFD9-37FA-9068-C0B9-ADE6933C34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>
                    <a:extLst>
                      <a:ext uri="{FF2B5EF4-FFF2-40B4-BE49-F238E27FC236}">
                        <a16:creationId xmlns:a16="http://schemas.microsoft.com/office/drawing/2014/main" id="{8F034925-D42D-5D16-16A8-D5AC0F2EE80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5847DCD3-C76F-3E89-F437-C5754028A3D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75" name="Rechthoek 74">
                    <a:extLst>
                      <a:ext uri="{FF2B5EF4-FFF2-40B4-BE49-F238E27FC236}">
                        <a16:creationId xmlns:a16="http://schemas.microsoft.com/office/drawing/2014/main" id="{7E3D2265-B6ED-F356-7223-CF4A7B47574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>
                    <a:extLst>
                      <a:ext uri="{FF2B5EF4-FFF2-40B4-BE49-F238E27FC236}">
                        <a16:creationId xmlns:a16="http://schemas.microsoft.com/office/drawing/2014/main" id="{C0CDF9B4-75C2-82A5-9369-D46ADC65EBF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4DF1CE7C-E9E6-8B9C-1E32-907AC001439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71" name="Gelijkbenige driehoek 70">
                <a:extLst>
                  <a:ext uri="{FF2B5EF4-FFF2-40B4-BE49-F238E27FC236}">
                    <a16:creationId xmlns:a16="http://schemas.microsoft.com/office/drawing/2014/main" id="{84FB8A36-50FE-4AFD-BF7A-10E2B0EF97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3" name="ICOON_info">
              <a:extLst>
                <a:ext uri="{FF2B5EF4-FFF2-40B4-BE49-F238E27FC236}">
                  <a16:creationId xmlns:a16="http://schemas.microsoft.com/office/drawing/2014/main" id="{48ACEE1B-242B-B5F0-194F-667EAA66EB0D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67" name="Ovaal 66">
                <a:extLst>
                  <a:ext uri="{FF2B5EF4-FFF2-40B4-BE49-F238E27FC236}">
                    <a16:creationId xmlns:a16="http://schemas.microsoft.com/office/drawing/2014/main" id="{8F340F90-9197-5EF9-7D93-141F1C5999D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Graphic 163" descr="Informatie">
                <a:extLst>
                  <a:ext uri="{FF2B5EF4-FFF2-40B4-BE49-F238E27FC236}">
                    <a16:creationId xmlns:a16="http://schemas.microsoft.com/office/drawing/2014/main" id="{50D41316-8DA3-A36E-7B44-324DD2A72A0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9ED540E0-7070-DB13-59AB-ABF04EC65687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62" name="Inspireren">
                <a:extLst>
                  <a:ext uri="{FF2B5EF4-FFF2-40B4-BE49-F238E27FC236}">
                    <a16:creationId xmlns:a16="http://schemas.microsoft.com/office/drawing/2014/main" id="{62A04428-6E83-32B4-9FAB-DCB1667D037D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64" name="Freeform 12">
                  <a:extLst>
                    <a:ext uri="{FF2B5EF4-FFF2-40B4-BE49-F238E27FC236}">
                      <a16:creationId xmlns:a16="http://schemas.microsoft.com/office/drawing/2014/main" id="{BC8457D2-173B-3BAB-5615-0AE5B82F2B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65" name="Freeform 13">
                  <a:extLst>
                    <a:ext uri="{FF2B5EF4-FFF2-40B4-BE49-F238E27FC236}">
                      <a16:creationId xmlns:a16="http://schemas.microsoft.com/office/drawing/2014/main" id="{E13BEEA4-A04E-AE3C-53CD-59348AA1D7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66" name="Freeform 14">
                  <a:extLst>
                    <a:ext uri="{FF2B5EF4-FFF2-40B4-BE49-F238E27FC236}">
                      <a16:creationId xmlns:a16="http://schemas.microsoft.com/office/drawing/2014/main" id="{A5835AE3-E5C3-0B7C-B492-564AC14076B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63" name="Tekstvak 62">
                <a:extLst>
                  <a:ext uri="{FF2B5EF4-FFF2-40B4-BE49-F238E27FC236}">
                    <a16:creationId xmlns:a16="http://schemas.microsoft.com/office/drawing/2014/main" id="{27FB5D2B-493D-E964-17BF-D365F4AB0276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55" name="Groep 54">
              <a:extLst>
                <a:ext uri="{FF2B5EF4-FFF2-40B4-BE49-F238E27FC236}">
                  <a16:creationId xmlns:a16="http://schemas.microsoft.com/office/drawing/2014/main" id="{55274F88-BD65-7EC3-24B0-0C2420703DD1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56" name="Groep 55">
                <a:extLst>
                  <a:ext uri="{FF2B5EF4-FFF2-40B4-BE49-F238E27FC236}">
                    <a16:creationId xmlns:a16="http://schemas.microsoft.com/office/drawing/2014/main" id="{7A6085FC-A172-67B5-BB8D-17001DC0A45E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58" name="Vrije vorm: vorm 57">
                  <a:extLst>
                    <a:ext uri="{FF2B5EF4-FFF2-40B4-BE49-F238E27FC236}">
                      <a16:creationId xmlns:a16="http://schemas.microsoft.com/office/drawing/2014/main" id="{8C460B96-126F-1EEE-8106-D2C3CE2BE58F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1A6CC070-0550-5850-74BE-1EB18A25D2C3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0" name="Vrije vorm: vorm 59">
                    <a:extLst>
                      <a:ext uri="{FF2B5EF4-FFF2-40B4-BE49-F238E27FC236}">
                        <a16:creationId xmlns:a16="http://schemas.microsoft.com/office/drawing/2014/main" id="{1202B739-C50C-952F-22A9-A2DBEE381B78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61" name="Vrije vorm: vorm 60">
                    <a:extLst>
                      <a:ext uri="{FF2B5EF4-FFF2-40B4-BE49-F238E27FC236}">
                        <a16:creationId xmlns:a16="http://schemas.microsoft.com/office/drawing/2014/main" id="{0F0FA3AA-1DED-70D1-F41C-9531BACAECC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57" name="Tekstvak 56">
                <a:extLst>
                  <a:ext uri="{FF2B5EF4-FFF2-40B4-BE49-F238E27FC236}">
                    <a16:creationId xmlns:a16="http://schemas.microsoft.com/office/drawing/2014/main" id="{2EE8E4D7-969D-CD7D-74C3-E18162B8F8E4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466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41330"/>
            <a:ext cx="183595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image | 3x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7AA2A9-52F4-4F7D-8523-63C6A6561FD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28B543A-2767-43F1-BC4B-829A30DC8451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990ADF-91B8-4E79-82C1-A3A57F190D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B105F46-F99B-7E73-16E0-CD2C01EDC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0" name="Tijdelijke aanduiding voor afbeelding 16">
            <a:extLst>
              <a:ext uri="{FF2B5EF4-FFF2-40B4-BE49-F238E27FC236}">
                <a16:creationId xmlns:a16="http://schemas.microsoft.com/office/drawing/2014/main" id="{91EA6725-0188-65AD-72C1-4C7BD74C71D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8" y="1565274"/>
            <a:ext cx="3465135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1" name="Tijdelijke aanduiding voor afbeelding 16">
            <a:extLst>
              <a:ext uri="{FF2B5EF4-FFF2-40B4-BE49-F238E27FC236}">
                <a16:creationId xmlns:a16="http://schemas.microsoft.com/office/drawing/2014/main" id="{F2DF1597-DFE8-6644-F887-E67950E3266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63196" y="1565274"/>
            <a:ext cx="3465135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2" name="Tijdelijke aanduiding voor afbeelding 16">
            <a:extLst>
              <a:ext uri="{FF2B5EF4-FFF2-40B4-BE49-F238E27FC236}">
                <a16:creationId xmlns:a16="http://schemas.microsoft.com/office/drawing/2014/main" id="{810D3D24-77AF-21F9-A7DC-EAC87BBBAD8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007254" y="1565274"/>
            <a:ext cx="3465135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C1BEDD91-7E11-7F78-0EB1-7A61AEAA1FC3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92820339-A155-C2DA-5D85-1A8A70891837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6961C930-793D-30B1-AC1E-F37D153838DF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E6CA0822-5A7D-01B7-67B7-72AE344145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F8FFBBD8-5578-28EF-FA1B-A0B704E1BCA2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7FC817E7-5A61-D634-3703-AAB1BBE944E2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AA8BFC37-3D23-7F23-92C4-E60F9DE2C6C0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12F2198-FA74-4AEB-030B-4F62E89C93EF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6FFCC9BA-0FE5-6DE6-B88C-0EAF11CF4CD7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6F1F168-F1B6-04AA-70A1-81E6CF7F5B08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D9EAC79E-1839-7C85-0B55-8C84A0ECB027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6" name="Groep 35">
                <a:extLst>
                  <a:ext uri="{FF2B5EF4-FFF2-40B4-BE49-F238E27FC236}">
                    <a16:creationId xmlns:a16="http://schemas.microsoft.com/office/drawing/2014/main" id="{52550A1A-3BDD-E55D-669F-0BB27F2F91C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9CF74A4B-BB77-E9C9-08E8-7C7BD9A78E6B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6" name="Groep 45">
                    <a:extLst>
                      <a:ext uri="{FF2B5EF4-FFF2-40B4-BE49-F238E27FC236}">
                        <a16:creationId xmlns:a16="http://schemas.microsoft.com/office/drawing/2014/main" id="{4486B5C9-3E8A-2C5B-A620-EC874628EB3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9" name="Rechthoek 48">
                      <a:extLst>
                        <a:ext uri="{FF2B5EF4-FFF2-40B4-BE49-F238E27FC236}">
                          <a16:creationId xmlns:a16="http://schemas.microsoft.com/office/drawing/2014/main" id="{1C0767B3-757F-89D7-F1B4-E990D16275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0" name="Rechthoek 49">
                      <a:extLst>
                        <a:ext uri="{FF2B5EF4-FFF2-40B4-BE49-F238E27FC236}">
                          <a16:creationId xmlns:a16="http://schemas.microsoft.com/office/drawing/2014/main" id="{01FE88A9-1F9E-DE8F-8122-A542240BDE9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1" name="Ovaal 50">
                      <a:extLst>
                        <a:ext uri="{FF2B5EF4-FFF2-40B4-BE49-F238E27FC236}">
                          <a16:creationId xmlns:a16="http://schemas.microsoft.com/office/drawing/2014/main" id="{5C5972BC-6B4B-8135-3095-DDB33A0AC04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7" name="Afbeelding 46">
                    <a:extLst>
                      <a:ext uri="{FF2B5EF4-FFF2-40B4-BE49-F238E27FC236}">
                        <a16:creationId xmlns:a16="http://schemas.microsoft.com/office/drawing/2014/main" id="{5B62A33F-4BCF-D95A-63D2-C2D31ECA03C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8" name="Afbeelding 47">
                    <a:extLst>
                      <a:ext uri="{FF2B5EF4-FFF2-40B4-BE49-F238E27FC236}">
                        <a16:creationId xmlns:a16="http://schemas.microsoft.com/office/drawing/2014/main" id="{CF326FF7-A89B-A394-24D9-34D0801F197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E9F9AFC9-F44B-0EEA-AE3D-7E090A28A75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C25A64C3-0F2E-346A-181C-A2FA9D28C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B2BE2B41-F6F0-AB25-7D38-E170ED6821A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35F0D4D3-BFCD-B452-4F65-96DF194749C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9960AEAD-8CB3-84FA-B65D-0EB643A332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DF1021CD-36D0-EF67-730B-36367E1B080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A11B84C2-DCA7-50A0-7574-C562CA55F26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8" name="Gelijkbenige driehoek 37">
                <a:extLst>
                  <a:ext uri="{FF2B5EF4-FFF2-40B4-BE49-F238E27FC236}">
                    <a16:creationId xmlns:a16="http://schemas.microsoft.com/office/drawing/2014/main" id="{01F4FC81-A7BE-A3DF-305C-5252593B9F7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ICOON_info">
              <a:extLst>
                <a:ext uri="{FF2B5EF4-FFF2-40B4-BE49-F238E27FC236}">
                  <a16:creationId xmlns:a16="http://schemas.microsoft.com/office/drawing/2014/main" id="{659DC2D3-96F0-8050-694C-44A67A579679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64EE95DD-EF7A-7797-9D56-47E5E7EF55A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Graphic 163" descr="Informatie">
                <a:extLst>
                  <a:ext uri="{FF2B5EF4-FFF2-40B4-BE49-F238E27FC236}">
                    <a16:creationId xmlns:a16="http://schemas.microsoft.com/office/drawing/2014/main" id="{866667A0-93C8-1B83-28A5-F68E5D3DD90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16C13EA5-FB01-E446-D20C-CE31F2D2ED67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9" name="Inspireren">
                <a:extLst>
                  <a:ext uri="{FF2B5EF4-FFF2-40B4-BE49-F238E27FC236}">
                    <a16:creationId xmlns:a16="http://schemas.microsoft.com/office/drawing/2014/main" id="{D854E2D5-E630-6E4D-2C9C-E43E5809F34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C7C23C67-E152-981A-0599-915F68294D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CA4712CF-C6C5-F02F-DF6F-B6F3E57A08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0EFCC7D7-5360-288B-55CE-D031D66BDC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0" name="Tekstvak 29">
                <a:extLst>
                  <a:ext uri="{FF2B5EF4-FFF2-40B4-BE49-F238E27FC236}">
                    <a16:creationId xmlns:a16="http://schemas.microsoft.com/office/drawing/2014/main" id="{BB1FA0C5-74E3-6395-EB06-85F2A649ADA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284CE24E-1A41-6401-51A4-E142A49BE9DC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A4F3D131-9E41-8F32-049B-F8987CF2154A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5" name="Vrije vorm: vorm 24">
                  <a:extLst>
                    <a:ext uri="{FF2B5EF4-FFF2-40B4-BE49-F238E27FC236}">
                      <a16:creationId xmlns:a16="http://schemas.microsoft.com/office/drawing/2014/main" id="{43398105-4A43-D472-F6F8-6E4F71A90E4C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02ABAC87-F648-BAB6-0A09-F85CD3FF3AD2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7" name="Vrije vorm: vorm 26">
                    <a:extLst>
                      <a:ext uri="{FF2B5EF4-FFF2-40B4-BE49-F238E27FC236}">
                        <a16:creationId xmlns:a16="http://schemas.microsoft.com/office/drawing/2014/main" id="{77FF17EC-FDAB-C3E5-33DC-82585BEECF84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8" name="Vrije vorm: vorm 27">
                    <a:extLst>
                      <a:ext uri="{FF2B5EF4-FFF2-40B4-BE49-F238E27FC236}">
                        <a16:creationId xmlns:a16="http://schemas.microsoft.com/office/drawing/2014/main" id="{28C53FCD-B8B8-729F-D8ED-C1414AFC8F0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4" name="Tekstvak 23">
                <a:extLst>
                  <a:ext uri="{FF2B5EF4-FFF2-40B4-BE49-F238E27FC236}">
                    <a16:creationId xmlns:a16="http://schemas.microsoft.com/office/drawing/2014/main" id="{8E442BAC-76B0-CA2C-5ED4-D0F695C293F2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488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|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41330"/>
            <a:ext cx="183595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image | 5x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7AA2A9-52F4-4F7D-8523-63C6A6561FD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1B212C8-27CD-44C7-8A57-6587493DD57A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990ADF-91B8-4E79-82C1-A3A57F190D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B105F46-F99B-7E73-16E0-CD2C01EDC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0" name="Tijdelijke aanduiding voor afbeelding 16">
            <a:extLst>
              <a:ext uri="{FF2B5EF4-FFF2-40B4-BE49-F238E27FC236}">
                <a16:creationId xmlns:a16="http://schemas.microsoft.com/office/drawing/2014/main" id="{91EA6725-0188-65AD-72C1-4C7BD74C71D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8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1" name="Tijdelijke aanduiding voor afbeelding 16">
            <a:extLst>
              <a:ext uri="{FF2B5EF4-FFF2-40B4-BE49-F238E27FC236}">
                <a16:creationId xmlns:a16="http://schemas.microsoft.com/office/drawing/2014/main" id="{F2DF1597-DFE8-6644-F887-E67950E3266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4788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2" name="Tijdelijke aanduiding voor afbeelding 16">
            <a:extLst>
              <a:ext uri="{FF2B5EF4-FFF2-40B4-BE49-F238E27FC236}">
                <a16:creationId xmlns:a16="http://schemas.microsoft.com/office/drawing/2014/main" id="{810D3D24-77AF-21F9-A7DC-EAC87BBBAD8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0438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4" name="Tijdelijke aanduiding voor afbeelding 16">
            <a:extLst>
              <a:ext uri="{FF2B5EF4-FFF2-40B4-BE49-F238E27FC236}">
                <a16:creationId xmlns:a16="http://schemas.microsoft.com/office/drawing/2014/main" id="{F3249781-074E-A875-B16D-B50D914483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76088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15" name="Tijdelijke aanduiding voor afbeelding 16">
            <a:extLst>
              <a:ext uri="{FF2B5EF4-FFF2-40B4-BE49-F238E27FC236}">
                <a16:creationId xmlns:a16="http://schemas.microsoft.com/office/drawing/2014/main" id="{F0A1C48D-CC16-E6F4-8EB6-4ED779A2273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461739" y="1565274"/>
            <a:ext cx="2008023" cy="2401245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332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</a:t>
            </a:r>
            <a:br>
              <a:rPr lang="en-GB" noProof="0" dirty="0"/>
            </a:br>
            <a:r>
              <a:rPr lang="en-GB" noProof="0" dirty="0"/>
              <a:t>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A0E3E43A-7F53-A1B6-9718-E03EB7CACED5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098200CA-17D3-37BE-D275-4E510B099910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C52B005B-DFE8-D219-ED34-4A925CD33748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7547CCA6-FF94-E275-2C59-08F01F6333C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0FCDBAD4-61BC-E5B8-2689-52FBF923FFBD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36CEA1BB-6A1A-7A2B-52BC-2A654FCD53BA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435A2C1-288D-FD3D-C18D-B1C829ECA500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EF52C089-2E3E-52D9-1437-114FC559397B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10B2407-0469-814E-88E3-304AA60EDF5C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DF8C078-39F0-2187-08F3-73CEE7194351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A749A02A-9780-3C48-8024-5209C1347169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32E06948-C237-0DAF-527C-B61A8C19154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EF4C4060-F043-8A29-9F21-8C3F1046A1C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8" name="Groep 47">
                    <a:extLst>
                      <a:ext uri="{FF2B5EF4-FFF2-40B4-BE49-F238E27FC236}">
                        <a16:creationId xmlns:a16="http://schemas.microsoft.com/office/drawing/2014/main" id="{FFF34B06-FF44-AFD0-1680-853AD66FDD9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1" name="Rechthoek 50">
                      <a:extLst>
                        <a:ext uri="{FF2B5EF4-FFF2-40B4-BE49-F238E27FC236}">
                          <a16:creationId xmlns:a16="http://schemas.microsoft.com/office/drawing/2014/main" id="{8D0763BA-D2E9-B036-6E36-C6A99F75D40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2" name="Rechthoek 51">
                      <a:extLst>
                        <a:ext uri="{FF2B5EF4-FFF2-40B4-BE49-F238E27FC236}">
                          <a16:creationId xmlns:a16="http://schemas.microsoft.com/office/drawing/2014/main" id="{3C9319DF-5232-122B-07DF-D9F76D801C9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3" name="Ovaal 52">
                      <a:extLst>
                        <a:ext uri="{FF2B5EF4-FFF2-40B4-BE49-F238E27FC236}">
                          <a16:creationId xmlns:a16="http://schemas.microsoft.com/office/drawing/2014/main" id="{B0FB3FFE-7322-E2DD-8E8A-7750CC6FC30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9" name="Afbeelding 48">
                    <a:extLst>
                      <a:ext uri="{FF2B5EF4-FFF2-40B4-BE49-F238E27FC236}">
                        <a16:creationId xmlns:a16="http://schemas.microsoft.com/office/drawing/2014/main" id="{23A6B195-D9EF-0E32-CA0B-2D221ADDA89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0" name="Afbeelding 49">
                    <a:extLst>
                      <a:ext uri="{FF2B5EF4-FFF2-40B4-BE49-F238E27FC236}">
                        <a16:creationId xmlns:a16="http://schemas.microsoft.com/office/drawing/2014/main" id="{0EBED73B-124F-1B99-0424-ADF575CD106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ED7DA034-74EF-C7C2-B8AA-93316AF25AF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C0EF78E2-6267-E152-6147-8A5125E9E5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1884C5A3-B370-7711-EEB2-537CA359B03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BFE67339-F951-CE41-9F1F-03039B0FA1C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70AD5692-032A-B084-E224-332AE1DACB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EBAD3D83-D98D-425D-2E15-41B03427784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9F62CA87-1483-B839-895C-0B4CE565A8F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0" name="Gelijkbenige driehoek 39">
                <a:extLst>
                  <a:ext uri="{FF2B5EF4-FFF2-40B4-BE49-F238E27FC236}">
                    <a16:creationId xmlns:a16="http://schemas.microsoft.com/office/drawing/2014/main" id="{A583FB57-8434-EBE9-1790-5262A730636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" name="ICOON_info">
              <a:extLst>
                <a:ext uri="{FF2B5EF4-FFF2-40B4-BE49-F238E27FC236}">
                  <a16:creationId xmlns:a16="http://schemas.microsoft.com/office/drawing/2014/main" id="{AFEE2C5A-6B0A-E7FE-F573-B31CA047FA3E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6" name="Ovaal 35">
                <a:extLst>
                  <a:ext uri="{FF2B5EF4-FFF2-40B4-BE49-F238E27FC236}">
                    <a16:creationId xmlns:a16="http://schemas.microsoft.com/office/drawing/2014/main" id="{85A16AD0-2DBD-A2EB-D958-6BA821B1971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Graphic 163" descr="Informatie">
                <a:extLst>
                  <a:ext uri="{FF2B5EF4-FFF2-40B4-BE49-F238E27FC236}">
                    <a16:creationId xmlns:a16="http://schemas.microsoft.com/office/drawing/2014/main" id="{5DAF385E-2D5E-87DE-FE7E-9BB028A73E0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E1CA5E7D-2515-2552-D47E-01C94BDF9E31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31" name="Inspireren">
                <a:extLst>
                  <a:ext uri="{FF2B5EF4-FFF2-40B4-BE49-F238E27FC236}">
                    <a16:creationId xmlns:a16="http://schemas.microsoft.com/office/drawing/2014/main" id="{A6FFB968-B2E5-FDAD-4424-F5911DC0149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3" name="Freeform 12">
                  <a:extLst>
                    <a:ext uri="{FF2B5EF4-FFF2-40B4-BE49-F238E27FC236}">
                      <a16:creationId xmlns:a16="http://schemas.microsoft.com/office/drawing/2014/main" id="{60750295-01BF-49A3-0E88-76C8CD6CBD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4" name="Freeform 13">
                  <a:extLst>
                    <a:ext uri="{FF2B5EF4-FFF2-40B4-BE49-F238E27FC236}">
                      <a16:creationId xmlns:a16="http://schemas.microsoft.com/office/drawing/2014/main" id="{76B5E774-8A39-9479-5698-A2AD37518E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5" name="Freeform 14">
                  <a:extLst>
                    <a:ext uri="{FF2B5EF4-FFF2-40B4-BE49-F238E27FC236}">
                      <a16:creationId xmlns:a16="http://schemas.microsoft.com/office/drawing/2014/main" id="{843BD78B-6440-32E7-5230-5F86091EC9E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1BE2473F-CBEA-2BAE-AB58-22F9CCBA9AF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6D974928-309B-8EE2-9125-1E515AB01D33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49C5526B-71F9-B8DD-557E-B6E417F9E706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7" name="Vrije vorm: vorm 26">
                  <a:extLst>
                    <a:ext uri="{FF2B5EF4-FFF2-40B4-BE49-F238E27FC236}">
                      <a16:creationId xmlns:a16="http://schemas.microsoft.com/office/drawing/2014/main" id="{CC9CF50E-686E-9602-D618-9A4E4CE65C49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8" name="Groep 27">
                  <a:extLst>
                    <a:ext uri="{FF2B5EF4-FFF2-40B4-BE49-F238E27FC236}">
                      <a16:creationId xmlns:a16="http://schemas.microsoft.com/office/drawing/2014/main" id="{1BA39192-088B-2668-9BDA-5A08B47F8F41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9" name="Vrije vorm: vorm 28">
                    <a:extLst>
                      <a:ext uri="{FF2B5EF4-FFF2-40B4-BE49-F238E27FC236}">
                        <a16:creationId xmlns:a16="http://schemas.microsoft.com/office/drawing/2014/main" id="{BF49DE5B-DC59-607C-F2AE-5E7E0909AE51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0" name="Vrije vorm: vorm 29">
                    <a:extLst>
                      <a:ext uri="{FF2B5EF4-FFF2-40B4-BE49-F238E27FC236}">
                        <a16:creationId xmlns:a16="http://schemas.microsoft.com/office/drawing/2014/main" id="{83E1E69C-61A8-769E-82D2-E36E930D304B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6969B41F-B5FF-F469-B023-3644137AC522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167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| 8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41330"/>
            <a:ext cx="183595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Text + image | 8x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7AA2A9-52F4-4F7D-8523-63C6A6561FD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72C72D20-EA3A-4D73-B70D-F8B50ABB8C04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990ADF-91B8-4E79-82C1-A3A57F190D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B105F46-F99B-7E73-16E0-CD2C01EDC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0" name="Tijdelijke aanduiding voor afbeelding 16">
            <a:extLst>
              <a:ext uri="{FF2B5EF4-FFF2-40B4-BE49-F238E27FC236}">
                <a16:creationId xmlns:a16="http://schemas.microsoft.com/office/drawing/2014/main" id="{91EA6725-0188-65AD-72C1-4C7BD74C71D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8" y="1565275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1" name="Tijdelijke aanduiding voor afbeelding 16">
            <a:extLst>
              <a:ext uri="{FF2B5EF4-FFF2-40B4-BE49-F238E27FC236}">
                <a16:creationId xmlns:a16="http://schemas.microsoft.com/office/drawing/2014/main" id="{F2DF1597-DFE8-6644-F887-E67950E3266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452029" y="1565275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2" name="Tijdelijke aanduiding voor afbeelding 16">
            <a:extLst>
              <a:ext uri="{FF2B5EF4-FFF2-40B4-BE49-F238E27FC236}">
                <a16:creationId xmlns:a16="http://schemas.microsoft.com/office/drawing/2014/main" id="{810D3D24-77AF-21F9-A7DC-EAC87BBBAD8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184920" y="1565275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6" name="Tijdelijke aanduiding voor afbeelding 16">
            <a:extLst>
              <a:ext uri="{FF2B5EF4-FFF2-40B4-BE49-F238E27FC236}">
                <a16:creationId xmlns:a16="http://schemas.microsoft.com/office/drawing/2014/main" id="{52797F0B-0AF1-F7E9-0750-13796D37383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917812" y="1565275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35F313C6-9854-9ED7-895D-E50D00D3194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19138" y="3873957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8" name="Tijdelijke aanduiding voor afbeelding 16">
            <a:extLst>
              <a:ext uri="{FF2B5EF4-FFF2-40B4-BE49-F238E27FC236}">
                <a16:creationId xmlns:a16="http://schemas.microsoft.com/office/drawing/2014/main" id="{BE5F5E03-4E60-317C-16DE-CC9BFA27400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452029" y="3873957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19" name="Tijdelijke aanduiding voor afbeelding 16">
            <a:extLst>
              <a:ext uri="{FF2B5EF4-FFF2-40B4-BE49-F238E27FC236}">
                <a16:creationId xmlns:a16="http://schemas.microsoft.com/office/drawing/2014/main" id="{6D5AE00A-4952-4650-00D2-088812CF609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184920" y="3873957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20" name="Tijdelijke aanduiding voor afbeelding 16">
            <a:extLst>
              <a:ext uri="{FF2B5EF4-FFF2-40B4-BE49-F238E27FC236}">
                <a16:creationId xmlns:a16="http://schemas.microsoft.com/office/drawing/2014/main" id="{306A1CD5-9B56-C6CC-4635-1C924F009B0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917812" y="3873957"/>
            <a:ext cx="2553463" cy="212976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</a:t>
            </a:r>
            <a:br>
              <a:rPr lang="en-GB" noProof="0" dirty="0"/>
            </a:br>
            <a:r>
              <a:rPr lang="en-GB" noProof="0" dirty="0"/>
              <a:t>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FB5B2E14-BE84-BCEB-9AC3-EEDB2B723C44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6A04E10-5665-EB80-FAD8-F675B240DC23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21257885-B6DA-DB4A-8CC7-1328C4A68A7B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30315B7A-18FD-B178-357A-1F4C5440026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0174BFAC-0F16-F3CD-AB7B-2E11A27AF443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F39497E-BA05-10A9-E984-07063809D74B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3F2B080-A614-9B47-601D-AEEBF2038EC0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B24963F-C8E3-B24C-8CAD-A30D8B558C25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6BDAAF35-0FF4-74CD-31C5-D987A2862A2F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31265B2-769C-5458-629C-AD17D757943D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1E914D9A-BB84-A9B7-D52F-147F5807070D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9DDA8086-293C-2A67-6D52-75CC30369B0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34A2D32E-1F3F-4227-1A84-3AEDE2465BB3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1" name="Groep 50">
                    <a:extLst>
                      <a:ext uri="{FF2B5EF4-FFF2-40B4-BE49-F238E27FC236}">
                        <a16:creationId xmlns:a16="http://schemas.microsoft.com/office/drawing/2014/main" id="{01856909-64A5-463F-5163-AD91C76BEE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4" name="Rechthoek 53">
                      <a:extLst>
                        <a:ext uri="{FF2B5EF4-FFF2-40B4-BE49-F238E27FC236}">
                          <a16:creationId xmlns:a16="http://schemas.microsoft.com/office/drawing/2014/main" id="{A43CC0AA-532C-1137-5C22-3FDD91E29A4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5" name="Rechthoek 54">
                      <a:extLst>
                        <a:ext uri="{FF2B5EF4-FFF2-40B4-BE49-F238E27FC236}">
                          <a16:creationId xmlns:a16="http://schemas.microsoft.com/office/drawing/2014/main" id="{4CA0B3D9-19A9-33E3-4581-40AB2C4CB82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6" name="Ovaal 55">
                      <a:extLst>
                        <a:ext uri="{FF2B5EF4-FFF2-40B4-BE49-F238E27FC236}">
                          <a16:creationId xmlns:a16="http://schemas.microsoft.com/office/drawing/2014/main" id="{06226EF2-ECAD-CF83-2DBF-0DC9810CCD3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2" name="Afbeelding 51">
                    <a:extLst>
                      <a:ext uri="{FF2B5EF4-FFF2-40B4-BE49-F238E27FC236}">
                        <a16:creationId xmlns:a16="http://schemas.microsoft.com/office/drawing/2014/main" id="{F7E58752-4579-1268-E934-2636C5688C5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3" name="Afbeelding 52">
                    <a:extLst>
                      <a:ext uri="{FF2B5EF4-FFF2-40B4-BE49-F238E27FC236}">
                        <a16:creationId xmlns:a16="http://schemas.microsoft.com/office/drawing/2014/main" id="{8812E136-8448-D3FA-BB8E-F9C78E55303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5" name="Groep 44">
                  <a:extLst>
                    <a:ext uri="{FF2B5EF4-FFF2-40B4-BE49-F238E27FC236}">
                      <a16:creationId xmlns:a16="http://schemas.microsoft.com/office/drawing/2014/main" id="{2C8EF9AE-11C9-B2FF-60C0-38F4F8B1D32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0F40C97F-1BDD-3698-D9F6-244DDE629C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96902304-93AF-9BC8-2EB5-1A4E1B75481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6" name="Groep 45">
                  <a:extLst>
                    <a:ext uri="{FF2B5EF4-FFF2-40B4-BE49-F238E27FC236}">
                      <a16:creationId xmlns:a16="http://schemas.microsoft.com/office/drawing/2014/main" id="{2521AAC5-33A0-F6EF-60C0-9461A95BCF6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17F38B84-DA9B-40A7-58DC-9DC147FAE9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702DE6E3-6279-76AB-C77D-8768786086C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6B642DE9-EB8A-F0E3-60A4-D910D5AFDBC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3" name="Gelijkbenige driehoek 42">
                <a:extLst>
                  <a:ext uri="{FF2B5EF4-FFF2-40B4-BE49-F238E27FC236}">
                    <a16:creationId xmlns:a16="http://schemas.microsoft.com/office/drawing/2014/main" id="{6353C08C-FA3D-FB3D-8A97-00D623FCC50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ICOON_info">
              <a:extLst>
                <a:ext uri="{FF2B5EF4-FFF2-40B4-BE49-F238E27FC236}">
                  <a16:creationId xmlns:a16="http://schemas.microsoft.com/office/drawing/2014/main" id="{030E1DAE-0AF9-0F8B-9FB8-F0243DD24CCB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9" name="Ovaal 38">
                <a:extLst>
                  <a:ext uri="{FF2B5EF4-FFF2-40B4-BE49-F238E27FC236}">
                    <a16:creationId xmlns:a16="http://schemas.microsoft.com/office/drawing/2014/main" id="{66BD7785-19CD-67DE-9656-F6935ED9423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Graphic 163" descr="Informatie">
                <a:extLst>
                  <a:ext uri="{FF2B5EF4-FFF2-40B4-BE49-F238E27FC236}">
                    <a16:creationId xmlns:a16="http://schemas.microsoft.com/office/drawing/2014/main" id="{9B462E07-E5CE-82E4-843E-6261EE84939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B9B15E22-9455-C06D-36AF-3631E3E76FEF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B6CB7955-883F-36A7-AACD-06C1DE7D11E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B3B3EF27-68C2-61F0-12C3-76DBC71A63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1B6C3523-3C33-D9B2-8539-AF66D032A3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39FDF4F7-04E6-9A05-0D75-978B1B3807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72D21BEA-A69C-16A6-DCC7-CA3006D1232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80626468-5D29-A9DB-66B7-1E4726E386E4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8" name="Groep 27">
                <a:extLst>
                  <a:ext uri="{FF2B5EF4-FFF2-40B4-BE49-F238E27FC236}">
                    <a16:creationId xmlns:a16="http://schemas.microsoft.com/office/drawing/2014/main" id="{27992852-BCC4-126C-8321-ACA295BFDA62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0" name="Vrije vorm: vorm 29">
                  <a:extLst>
                    <a:ext uri="{FF2B5EF4-FFF2-40B4-BE49-F238E27FC236}">
                      <a16:creationId xmlns:a16="http://schemas.microsoft.com/office/drawing/2014/main" id="{1B5825DA-3CAF-4502-1DB0-D5AD050257BD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31" name="Groep 30">
                  <a:extLst>
                    <a:ext uri="{FF2B5EF4-FFF2-40B4-BE49-F238E27FC236}">
                      <a16:creationId xmlns:a16="http://schemas.microsoft.com/office/drawing/2014/main" id="{E633C8F6-2BB3-F3B2-65B1-EE43B8FC7D3B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2" name="Vrije vorm: vorm 31">
                    <a:extLst>
                      <a:ext uri="{FF2B5EF4-FFF2-40B4-BE49-F238E27FC236}">
                        <a16:creationId xmlns:a16="http://schemas.microsoft.com/office/drawing/2014/main" id="{13F1A64B-6C10-11FF-0F9A-315E2F499FD6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3" name="Vrije vorm: vorm 32">
                    <a:extLst>
                      <a:ext uri="{FF2B5EF4-FFF2-40B4-BE49-F238E27FC236}">
                        <a16:creationId xmlns:a16="http://schemas.microsoft.com/office/drawing/2014/main" id="{228AE0C0-4720-B79B-2A72-A4C9EAD28A6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9" name="Tekstvak 28">
                <a:extLst>
                  <a:ext uri="{FF2B5EF4-FFF2-40B4-BE49-F238E27FC236}">
                    <a16:creationId xmlns:a16="http://schemas.microsoft.com/office/drawing/2014/main" id="{E95F67C1-91F8-1589-A683-24D5B4E6B39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33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17CC9AC3-D9AB-29D8-6FE9-89ABF562749F}"/>
              </a:ext>
            </a:extLst>
          </p:cNvPr>
          <p:cNvSpPr/>
          <p:nvPr userDrawn="1"/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/>
              <a:t> </a:t>
            </a:r>
            <a:endParaRPr lang="en-GB" sz="1600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1798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Custom #1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0833BC-2BCD-459A-A07F-8BF3DC2B6D64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jdelijke aanduiding voor afbeelding 16">
            <a:extLst>
              <a:ext uri="{FF2B5EF4-FFF2-40B4-BE49-F238E27FC236}">
                <a16:creationId xmlns:a16="http://schemas.microsoft.com/office/drawing/2014/main" id="{FB7B2255-55E9-265C-8D2D-CD4015864A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883643" cy="6858000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</a:t>
            </a:r>
            <a:br>
              <a:rPr lang="en-GB" noProof="0" dirty="0"/>
            </a:br>
            <a:r>
              <a:rPr lang="en-GB" noProof="0" dirty="0"/>
              <a:t>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6" name="Tijdelijke aanduiding voor tekst 18">
            <a:extLst>
              <a:ext uri="{FF2B5EF4-FFF2-40B4-BE49-F238E27FC236}">
                <a16:creationId xmlns:a16="http://schemas.microsoft.com/office/drawing/2014/main" id="{07A92A2F-B28E-1AA4-B7E6-A22A1775AC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133248AD-A0A6-2D3B-438C-304B5EF815A9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84B57176-6381-2658-EAC8-53F5B9AE3AB2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D7A6116A-ED1E-3B64-4A50-CB00B8CBAA6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CC547444-80ED-529A-5F0B-7AB4BAC6AEBB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554F99AC-DE0A-0C96-3C09-83A1F519C53E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EB62EF6E-3E46-BAF1-107C-4B52A9EBA7D1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63E8D66F-D464-1A68-F87A-623BB632C035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9481C4E-806D-6479-6F69-E6CD84F2ED1E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EA8BC04-D980-7068-7FE5-DA9973C62957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CB8E3829-1E33-57F5-F9BA-8BCF0A2592FD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FB41667F-93A4-24C5-523D-482A73C650E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C0AF4A3F-6B37-88A6-4CC8-22DA55E5DA60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3AEF362C-E2AB-29A4-DFF0-CF9BB9AEFA3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1" name="Rechthoek: afgeronde hoeken 70">
                  <a:extLst>
                    <a:ext uri="{FF2B5EF4-FFF2-40B4-BE49-F238E27FC236}">
                      <a16:creationId xmlns:a16="http://schemas.microsoft.com/office/drawing/2014/main" id="{7A7569BE-476B-D15D-1F04-6B9A5315F10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C7911B75-8C19-886B-41FC-0AB2981ADF4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34512AB1-2B48-0756-A801-ABF43E269DA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B0383D3D-0F6A-8D49-FE9E-F623C63B482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hthoek 74">
                  <a:extLst>
                    <a:ext uri="{FF2B5EF4-FFF2-40B4-BE49-F238E27FC236}">
                      <a16:creationId xmlns:a16="http://schemas.microsoft.com/office/drawing/2014/main" id="{58B368D1-F727-1163-7316-69040A0C404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" name="Rechthoek 75">
                  <a:extLst>
                    <a:ext uri="{FF2B5EF4-FFF2-40B4-BE49-F238E27FC236}">
                      <a16:creationId xmlns:a16="http://schemas.microsoft.com/office/drawing/2014/main" id="{23CEDC4C-0285-4631-02E3-E4561F8B26E5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9" name="Groep 58">
                <a:extLst>
                  <a:ext uri="{FF2B5EF4-FFF2-40B4-BE49-F238E27FC236}">
                    <a16:creationId xmlns:a16="http://schemas.microsoft.com/office/drawing/2014/main" id="{64827018-4DEE-07CC-0540-715F04C86007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3" name="Groep 62">
                  <a:extLst>
                    <a:ext uri="{FF2B5EF4-FFF2-40B4-BE49-F238E27FC236}">
                      <a16:creationId xmlns:a16="http://schemas.microsoft.com/office/drawing/2014/main" id="{276300A3-9ADC-B42D-DEDD-4875A5743A8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65" name="Rechthoek: afgeronde hoeken 64">
                    <a:extLst>
                      <a:ext uri="{FF2B5EF4-FFF2-40B4-BE49-F238E27FC236}">
                        <a16:creationId xmlns:a16="http://schemas.microsoft.com/office/drawing/2014/main" id="{E570D19C-E531-91C5-90FC-3928FB50A3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6" name="Rechthoek 65">
                    <a:extLst>
                      <a:ext uri="{FF2B5EF4-FFF2-40B4-BE49-F238E27FC236}">
                        <a16:creationId xmlns:a16="http://schemas.microsoft.com/office/drawing/2014/main" id="{AE74BC55-03C3-7B72-4866-367E98D6C8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7" name="Rechthoek 66">
                    <a:extLst>
                      <a:ext uri="{FF2B5EF4-FFF2-40B4-BE49-F238E27FC236}">
                        <a16:creationId xmlns:a16="http://schemas.microsoft.com/office/drawing/2014/main" id="{2630DA57-E337-D891-B33F-8E625E9E76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8" name="Rechthoek 67">
                    <a:extLst>
                      <a:ext uri="{FF2B5EF4-FFF2-40B4-BE49-F238E27FC236}">
                        <a16:creationId xmlns:a16="http://schemas.microsoft.com/office/drawing/2014/main" id="{F8555A2D-ABB9-D838-A024-040DE3F4E5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 68">
                    <a:extLst>
                      <a:ext uri="{FF2B5EF4-FFF2-40B4-BE49-F238E27FC236}">
                        <a16:creationId xmlns:a16="http://schemas.microsoft.com/office/drawing/2014/main" id="{E1E5EE0E-9881-331D-DF7B-2187570B64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67138DF9-A551-A9D3-68B6-B54FAB78BC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4" name="Boog 63">
                  <a:extLst>
                    <a:ext uri="{FF2B5EF4-FFF2-40B4-BE49-F238E27FC236}">
                      <a16:creationId xmlns:a16="http://schemas.microsoft.com/office/drawing/2014/main" id="{E81D3D0A-8805-6A16-9BF6-A20E047254D0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0" name="Tekstvak 59">
                <a:extLst>
                  <a:ext uri="{FF2B5EF4-FFF2-40B4-BE49-F238E27FC236}">
                    <a16:creationId xmlns:a16="http://schemas.microsoft.com/office/drawing/2014/main" id="{A9E0FAAC-8DD1-3D73-1CA9-5D2F3A00E22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61" name="Tekstvak 60">
                <a:extLst>
                  <a:ext uri="{FF2B5EF4-FFF2-40B4-BE49-F238E27FC236}">
                    <a16:creationId xmlns:a16="http://schemas.microsoft.com/office/drawing/2014/main" id="{0976B0B1-25C0-BFF0-37D5-4EB32C9AC32D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62" name="Vrije vorm: vorm 61">
                <a:extLst>
                  <a:ext uri="{FF2B5EF4-FFF2-40B4-BE49-F238E27FC236}">
                    <a16:creationId xmlns:a16="http://schemas.microsoft.com/office/drawing/2014/main" id="{232A06D6-54EE-9ED9-01F3-E91BE9F8E15B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98E1E616-7B5B-F74D-B980-985B2AA7C426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98D9ED74-1AD5-5014-DF30-3D4842CA966F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47" name="ICOON_info">
                <a:extLst>
                  <a:ext uri="{FF2B5EF4-FFF2-40B4-BE49-F238E27FC236}">
                    <a16:creationId xmlns:a16="http://schemas.microsoft.com/office/drawing/2014/main" id="{9B88CCA6-5B35-458B-0E8A-63F5A9E1F54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4" name="Ovaal 53">
                  <a:extLst>
                    <a:ext uri="{FF2B5EF4-FFF2-40B4-BE49-F238E27FC236}">
                      <a16:creationId xmlns:a16="http://schemas.microsoft.com/office/drawing/2014/main" id="{AD65FAE4-EC0E-A22F-AA95-55B638FAD1AF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Graphic 163" descr="Informatie">
                  <a:extLst>
                    <a:ext uri="{FF2B5EF4-FFF2-40B4-BE49-F238E27FC236}">
                      <a16:creationId xmlns:a16="http://schemas.microsoft.com/office/drawing/2014/main" id="{4233DE8C-3F14-C8DD-635A-9D426BAE8139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FDA1C175-CECC-604D-3734-99E3964F5268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49" name="Inspireren">
                  <a:extLst>
                    <a:ext uri="{FF2B5EF4-FFF2-40B4-BE49-F238E27FC236}">
                      <a16:creationId xmlns:a16="http://schemas.microsoft.com/office/drawing/2014/main" id="{E7765A71-94D8-CDE8-96C2-1CD685DDE61C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1" name="Freeform 12">
                    <a:extLst>
                      <a:ext uri="{FF2B5EF4-FFF2-40B4-BE49-F238E27FC236}">
                        <a16:creationId xmlns:a16="http://schemas.microsoft.com/office/drawing/2014/main" id="{C20174A2-3C20-245C-1E00-6561A39EA2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2" name="Freeform 13">
                    <a:extLst>
                      <a:ext uri="{FF2B5EF4-FFF2-40B4-BE49-F238E27FC236}">
                        <a16:creationId xmlns:a16="http://schemas.microsoft.com/office/drawing/2014/main" id="{FF1CE016-5CF4-C0F0-84BC-5C1A4E327F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3" name="Freeform 14">
                    <a:extLst>
                      <a:ext uri="{FF2B5EF4-FFF2-40B4-BE49-F238E27FC236}">
                        <a16:creationId xmlns:a16="http://schemas.microsoft.com/office/drawing/2014/main" id="{84345FED-FB36-DB21-33EA-41564C7DF3C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0" name="Tekstvak 49">
                  <a:extLst>
                    <a:ext uri="{FF2B5EF4-FFF2-40B4-BE49-F238E27FC236}">
                      <a16:creationId xmlns:a16="http://schemas.microsoft.com/office/drawing/2014/main" id="{BE1E7670-35A1-6B6B-8583-A84BDD20458D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AF765724-9C66-95D7-6070-3B3B15783E9C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0" name="Groep 29">
                <a:extLst>
                  <a:ext uri="{FF2B5EF4-FFF2-40B4-BE49-F238E27FC236}">
                    <a16:creationId xmlns:a16="http://schemas.microsoft.com/office/drawing/2014/main" id="{E93A3E43-818E-6CC3-3F7B-B0F337BB6902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FF37F186-F0B9-EED9-B225-714846200964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0" name="Groep 39">
                    <a:extLst>
                      <a:ext uri="{FF2B5EF4-FFF2-40B4-BE49-F238E27FC236}">
                        <a16:creationId xmlns:a16="http://schemas.microsoft.com/office/drawing/2014/main" id="{6BD11237-19B4-5185-FFF1-8C8A14FF8EC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3" name="Rechthoek 42">
                      <a:extLst>
                        <a:ext uri="{FF2B5EF4-FFF2-40B4-BE49-F238E27FC236}">
                          <a16:creationId xmlns:a16="http://schemas.microsoft.com/office/drawing/2014/main" id="{3D83449F-FB8C-AF05-3B2C-42C87126BAB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hthoek 43">
                      <a:extLst>
                        <a:ext uri="{FF2B5EF4-FFF2-40B4-BE49-F238E27FC236}">
                          <a16:creationId xmlns:a16="http://schemas.microsoft.com/office/drawing/2014/main" id="{9CDDDB78-4AAD-3638-2ED6-323D651F7FC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Ovaal 44">
                      <a:extLst>
                        <a:ext uri="{FF2B5EF4-FFF2-40B4-BE49-F238E27FC236}">
                          <a16:creationId xmlns:a16="http://schemas.microsoft.com/office/drawing/2014/main" id="{F2B22B3D-1CBF-3344-FCD7-5518FFECBCA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1" name="Afbeelding 40">
                    <a:extLst>
                      <a:ext uri="{FF2B5EF4-FFF2-40B4-BE49-F238E27FC236}">
                        <a16:creationId xmlns:a16="http://schemas.microsoft.com/office/drawing/2014/main" id="{190B7933-2492-FD86-F2EB-E8A5F51F6E7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2" name="Afbeelding 41">
                    <a:extLst>
                      <a:ext uri="{FF2B5EF4-FFF2-40B4-BE49-F238E27FC236}">
                        <a16:creationId xmlns:a16="http://schemas.microsoft.com/office/drawing/2014/main" id="{DEE37091-CE67-952C-4C95-C1956352AE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7A54D89E-DBB7-5416-47D7-56CE8C3AC54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3231722A-E3C0-BAEA-FD3E-D9671AEBFC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35DC297C-69E0-021B-0180-64DBBCD5514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" name="Groep 34">
                  <a:extLst>
                    <a:ext uri="{FF2B5EF4-FFF2-40B4-BE49-F238E27FC236}">
                      <a16:creationId xmlns:a16="http://schemas.microsoft.com/office/drawing/2014/main" id="{4DB9BDF5-BDB5-6ADF-3FC7-B98825E7472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51F6AB17-4D72-AADE-4691-561D8FE7CD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E06707BD-8D58-4B7E-9FBD-873CBA4D9B4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FCBDD2E-52D0-C77E-9BC9-322056F973A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2" name="Gelijkbenige driehoek 31">
                <a:extLst>
                  <a:ext uri="{FF2B5EF4-FFF2-40B4-BE49-F238E27FC236}">
                    <a16:creationId xmlns:a16="http://schemas.microsoft.com/office/drawing/2014/main" id="{B5A5A520-81D4-6646-B913-48ABF3062FA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39171F4-F349-A96C-AB4E-BA447DAF2C3B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AA92F3A-EA27-C75D-0F6A-A66F373980AF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1C8FD130-EB1E-A8E8-D3D1-EE0F312980ED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021267EF-4526-4C7E-7E80-C111BC8FE00D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4" name="Groep 23">
                <a:extLst>
                  <a:ext uri="{FF2B5EF4-FFF2-40B4-BE49-F238E27FC236}">
                    <a16:creationId xmlns:a16="http://schemas.microsoft.com/office/drawing/2014/main" id="{9C99F11D-A747-1125-3BA5-AAE89C907FFE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6" name="Vrije vorm: vorm 25">
                  <a:extLst>
                    <a:ext uri="{FF2B5EF4-FFF2-40B4-BE49-F238E27FC236}">
                      <a16:creationId xmlns:a16="http://schemas.microsoft.com/office/drawing/2014/main" id="{2A320BCF-281D-1D04-73A6-F3E8B18CD0A7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7" name="Groep 26">
                  <a:extLst>
                    <a:ext uri="{FF2B5EF4-FFF2-40B4-BE49-F238E27FC236}">
                      <a16:creationId xmlns:a16="http://schemas.microsoft.com/office/drawing/2014/main" id="{0DBFF3F2-CAF2-C5C4-B710-AB08E289527C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8" name="Vrije vorm: vorm 27">
                    <a:extLst>
                      <a:ext uri="{FF2B5EF4-FFF2-40B4-BE49-F238E27FC236}">
                        <a16:creationId xmlns:a16="http://schemas.microsoft.com/office/drawing/2014/main" id="{2FC58FA6-B03C-87DE-F027-9E478190EA5A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9" name="Vrije vorm: vorm 28">
                    <a:extLst>
                      <a:ext uri="{FF2B5EF4-FFF2-40B4-BE49-F238E27FC236}">
                        <a16:creationId xmlns:a16="http://schemas.microsoft.com/office/drawing/2014/main" id="{7913F690-116B-4778-BE13-1AD2B05345D4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E7A88F5A-AA24-CCF1-7B20-1908D65F2FEE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783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D511B4CD-103C-593D-613C-2346A35667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/>
              <a:t> </a:t>
            </a: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989968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Title slide + image</a:t>
            </a:r>
          </a:p>
        </p:txBody>
      </p:sp>
      <p:grpSp>
        <p:nvGrpSpPr>
          <p:cNvPr id="8" name="Graphic 4">
            <a:extLst>
              <a:ext uri="{FF2B5EF4-FFF2-40B4-BE49-F238E27FC236}">
                <a16:creationId xmlns:a16="http://schemas.microsoft.com/office/drawing/2014/main" id="{F8EDA2E5-8990-6524-1F90-5CF9A0ABE743}"/>
              </a:ext>
            </a:extLst>
          </p:cNvPr>
          <p:cNvGrpSpPr/>
          <p:nvPr/>
        </p:nvGrpSpPr>
        <p:grpSpPr>
          <a:xfrm>
            <a:off x="721114" y="437497"/>
            <a:ext cx="1530269" cy="594428"/>
            <a:chOff x="717019" y="5865846"/>
            <a:chExt cx="1413341" cy="549008"/>
          </a:xfrm>
          <a:solidFill>
            <a:srgbClr val="FFFFFF"/>
          </a:solidFill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14F687E5-3F7F-C866-9EB7-85E0F55F5463}"/>
                </a:ext>
              </a:extLst>
            </p:cNvPr>
            <p:cNvSpPr/>
            <p:nvPr/>
          </p:nvSpPr>
          <p:spPr>
            <a:xfrm>
              <a:off x="998576" y="6136009"/>
              <a:ext cx="258644" cy="277455"/>
            </a:xfrm>
            <a:custGeom>
              <a:avLst/>
              <a:gdLst>
                <a:gd name="connsiteX0" fmla="*/ 129322 w 258644"/>
                <a:gd name="connsiteY0" fmla="*/ 224847 h 277455"/>
                <a:gd name="connsiteX1" fmla="*/ 183307 w 258644"/>
                <a:gd name="connsiteY1" fmla="*/ 167897 h 277455"/>
                <a:gd name="connsiteX2" fmla="*/ 183307 w 258644"/>
                <a:gd name="connsiteY2" fmla="*/ 0 h 277455"/>
                <a:gd name="connsiteX3" fmla="*/ 258644 w 258644"/>
                <a:gd name="connsiteY3" fmla="*/ 0 h 277455"/>
                <a:gd name="connsiteX4" fmla="*/ 258644 w 258644"/>
                <a:gd name="connsiteY4" fmla="*/ 172238 h 277455"/>
                <a:gd name="connsiteX5" fmla="*/ 129322 w 258644"/>
                <a:gd name="connsiteY5" fmla="*/ 277456 h 277455"/>
                <a:gd name="connsiteX6" fmla="*/ 0 w 258644"/>
                <a:gd name="connsiteY6" fmla="*/ 172238 h 277455"/>
                <a:gd name="connsiteX7" fmla="*/ 0 w 258644"/>
                <a:gd name="connsiteY7" fmla="*/ 174 h 277455"/>
                <a:gd name="connsiteX8" fmla="*/ 75337 w 258644"/>
                <a:gd name="connsiteY8" fmla="*/ 174 h 277455"/>
                <a:gd name="connsiteX9" fmla="*/ 75337 w 258644"/>
                <a:gd name="connsiteY9" fmla="*/ 168071 h 277455"/>
                <a:gd name="connsiteX10" fmla="*/ 129322 w 258644"/>
                <a:gd name="connsiteY10" fmla="*/ 224847 h 2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44" h="277455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59449444-9956-51CD-FA6E-807D2DAA76C3}"/>
                </a:ext>
              </a:extLst>
            </p:cNvPr>
            <p:cNvSpPr/>
            <p:nvPr/>
          </p:nvSpPr>
          <p:spPr>
            <a:xfrm>
              <a:off x="717019" y="6136183"/>
              <a:ext cx="244583" cy="271726"/>
            </a:xfrm>
            <a:custGeom>
              <a:avLst/>
              <a:gdLst>
                <a:gd name="connsiteX0" fmla="*/ 85405 w 244583"/>
                <a:gd name="connsiteY0" fmla="*/ 271726 h 271726"/>
                <a:gd name="connsiteX1" fmla="*/ 160741 w 244583"/>
                <a:gd name="connsiteY1" fmla="*/ 271726 h 271726"/>
                <a:gd name="connsiteX2" fmla="*/ 160741 w 244583"/>
                <a:gd name="connsiteY2" fmla="*/ 52609 h 271726"/>
                <a:gd name="connsiteX3" fmla="*/ 244583 w 244583"/>
                <a:gd name="connsiteY3" fmla="*/ 52609 h 271726"/>
                <a:gd name="connsiteX4" fmla="*/ 244583 w 244583"/>
                <a:gd name="connsiteY4" fmla="*/ 0 h 271726"/>
                <a:gd name="connsiteX5" fmla="*/ 0 w 244583"/>
                <a:gd name="connsiteY5" fmla="*/ 0 h 271726"/>
                <a:gd name="connsiteX6" fmla="*/ 0 w 244583"/>
                <a:gd name="connsiteY6" fmla="*/ 52609 h 271726"/>
                <a:gd name="connsiteX7" fmla="*/ 85405 w 244583"/>
                <a:gd name="connsiteY7" fmla="*/ 52609 h 27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583" h="271726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38D46059-DB59-DD28-5BD0-842E6FDED580}"/>
                </a:ext>
              </a:extLst>
            </p:cNvPr>
            <p:cNvSpPr/>
            <p:nvPr/>
          </p:nvSpPr>
          <p:spPr>
            <a:xfrm>
              <a:off x="792227" y="5865846"/>
              <a:ext cx="256862" cy="254189"/>
            </a:xfrm>
            <a:custGeom>
              <a:avLst/>
              <a:gdLst>
                <a:gd name="connsiteX0" fmla="*/ 190726 w 256862"/>
                <a:gd name="connsiteY0" fmla="*/ 138033 h 254189"/>
                <a:gd name="connsiteX1" fmla="*/ 153752 w 256862"/>
                <a:gd name="connsiteY1" fmla="*/ 115288 h 254189"/>
                <a:gd name="connsiteX2" fmla="*/ 254780 w 256862"/>
                <a:gd name="connsiteY2" fmla="*/ 14237 h 254189"/>
                <a:gd name="connsiteX3" fmla="*/ 254780 w 256862"/>
                <a:gd name="connsiteY3" fmla="*/ 0 h 254189"/>
                <a:gd name="connsiteX4" fmla="*/ 247663 w 256862"/>
                <a:gd name="connsiteY4" fmla="*/ 9897 h 254189"/>
                <a:gd name="connsiteX5" fmla="*/ 102718 w 256862"/>
                <a:gd name="connsiteY5" fmla="*/ 66846 h 254189"/>
                <a:gd name="connsiteX6" fmla="*/ 3253 w 256862"/>
                <a:gd name="connsiteY6" fmla="*/ 217555 h 254189"/>
                <a:gd name="connsiteX7" fmla="*/ 10370 w 256862"/>
                <a:gd name="connsiteY7" fmla="*/ 237522 h 254189"/>
                <a:gd name="connsiteX8" fmla="*/ 13147 w 256862"/>
                <a:gd name="connsiteY8" fmla="*/ 217555 h 254189"/>
                <a:gd name="connsiteX9" fmla="*/ 101329 w 256862"/>
                <a:gd name="connsiteY9" fmla="*/ 107996 h 254189"/>
                <a:gd name="connsiteX10" fmla="*/ 109835 w 256862"/>
                <a:gd name="connsiteY10" fmla="*/ 100877 h 254189"/>
                <a:gd name="connsiteX11" fmla="*/ 109835 w 256862"/>
                <a:gd name="connsiteY11" fmla="*/ 107996 h 254189"/>
                <a:gd name="connsiteX12" fmla="*/ 79978 w 256862"/>
                <a:gd name="connsiteY12" fmla="*/ 179183 h 254189"/>
                <a:gd name="connsiteX13" fmla="*/ 135352 w 256862"/>
                <a:gd name="connsiteY13" fmla="*/ 167724 h 254189"/>
                <a:gd name="connsiteX14" fmla="*/ 141081 w 256862"/>
                <a:gd name="connsiteY14" fmla="*/ 160605 h 254189"/>
                <a:gd name="connsiteX15" fmla="*/ 141081 w 256862"/>
                <a:gd name="connsiteY15" fmla="*/ 172064 h 254189"/>
                <a:gd name="connsiteX16" fmla="*/ 104107 w 256862"/>
                <a:gd name="connsiteY16" fmla="*/ 241689 h 254189"/>
                <a:gd name="connsiteX17" fmla="*/ 85706 w 256862"/>
                <a:gd name="connsiteY17" fmla="*/ 253148 h 254189"/>
                <a:gd name="connsiteX18" fmla="*/ 95601 w 256862"/>
                <a:gd name="connsiteY18" fmla="*/ 253148 h 254189"/>
                <a:gd name="connsiteX19" fmla="*/ 226485 w 256862"/>
                <a:gd name="connsiteY19" fmla="*/ 125185 h 254189"/>
                <a:gd name="connsiteX20" fmla="*/ 226485 w 256862"/>
                <a:gd name="connsiteY20" fmla="*/ 116677 h 254189"/>
                <a:gd name="connsiteX21" fmla="*/ 219368 w 256862"/>
                <a:gd name="connsiteY21" fmla="*/ 121018 h 254189"/>
                <a:gd name="connsiteX22" fmla="*/ 190726 w 256862"/>
                <a:gd name="connsiteY22" fmla="*/ 138033 h 25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862" h="254189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1D9EED3E-2DF3-39B2-4ABF-9A9E2C76D6B1}"/>
                </a:ext>
              </a:extLst>
            </p:cNvPr>
            <p:cNvSpPr/>
            <p:nvPr/>
          </p:nvSpPr>
          <p:spPr>
            <a:xfrm>
              <a:off x="1588597" y="6213099"/>
              <a:ext cx="172024" cy="200539"/>
            </a:xfrm>
            <a:custGeom>
              <a:avLst/>
              <a:gdLst>
                <a:gd name="connsiteX0" fmla="*/ 38363 w 172024"/>
                <a:gd name="connsiteY0" fmla="*/ 82299 h 200539"/>
                <a:gd name="connsiteX1" fmla="*/ 86620 w 172024"/>
                <a:gd name="connsiteY1" fmla="*/ 25350 h 200539"/>
                <a:gd name="connsiteX2" fmla="*/ 134877 w 172024"/>
                <a:gd name="connsiteY2" fmla="*/ 82299 h 200539"/>
                <a:gd name="connsiteX3" fmla="*/ 38363 w 172024"/>
                <a:gd name="connsiteY3" fmla="*/ 82299 h 200539"/>
                <a:gd name="connsiteX4" fmla="*/ 172024 w 172024"/>
                <a:gd name="connsiteY4" fmla="*/ 106607 h 200539"/>
                <a:gd name="connsiteX5" fmla="*/ 172024 w 172024"/>
                <a:gd name="connsiteY5" fmla="*/ 89591 h 200539"/>
                <a:gd name="connsiteX6" fmla="*/ 88182 w 172024"/>
                <a:gd name="connsiteY6" fmla="*/ 0 h 200539"/>
                <a:gd name="connsiteX7" fmla="*/ 0 w 172024"/>
                <a:gd name="connsiteY7" fmla="*/ 102440 h 200539"/>
                <a:gd name="connsiteX8" fmla="*/ 85231 w 172024"/>
                <a:gd name="connsiteY8" fmla="*/ 200539 h 200539"/>
                <a:gd name="connsiteX9" fmla="*/ 169073 w 172024"/>
                <a:gd name="connsiteY9" fmla="*/ 136471 h 200539"/>
                <a:gd name="connsiteX10" fmla="*/ 130711 w 172024"/>
                <a:gd name="connsiteY10" fmla="*/ 136471 h 200539"/>
                <a:gd name="connsiteX11" fmla="*/ 85231 w 172024"/>
                <a:gd name="connsiteY11" fmla="*/ 174842 h 200539"/>
                <a:gd name="connsiteX12" fmla="*/ 36974 w 172024"/>
                <a:gd name="connsiteY12" fmla="*/ 107996 h 200539"/>
                <a:gd name="connsiteX13" fmla="*/ 172024 w 172024"/>
                <a:gd name="connsiteY13" fmla="*/ 107996 h 200539"/>
                <a:gd name="connsiteX14" fmla="*/ 172024 w 172024"/>
                <a:gd name="connsiteY14" fmla="*/ 106607 h 2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024" h="200539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FE872223-5E47-AEA4-3F51-C5DC13B053E8}"/>
                </a:ext>
              </a:extLst>
            </p:cNvPr>
            <p:cNvSpPr/>
            <p:nvPr/>
          </p:nvSpPr>
          <p:spPr>
            <a:xfrm>
              <a:off x="1803323" y="6136183"/>
              <a:ext cx="35585" cy="271552"/>
            </a:xfrm>
            <a:custGeom>
              <a:avLst/>
              <a:gdLst>
                <a:gd name="connsiteX0" fmla="*/ 0 w 35585"/>
                <a:gd name="connsiteY0" fmla="*/ 0 h 271552"/>
                <a:gd name="connsiteX1" fmla="*/ 35585 w 35585"/>
                <a:gd name="connsiteY1" fmla="*/ 0 h 271552"/>
                <a:gd name="connsiteX2" fmla="*/ 35585 w 35585"/>
                <a:gd name="connsiteY2" fmla="*/ 271552 h 271552"/>
                <a:gd name="connsiteX3" fmla="*/ 0 w 35585"/>
                <a:gd name="connsiteY3" fmla="*/ 271552 h 2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85" h="271552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3E81D4D2-DEFC-7F03-C7F1-7B01AE4AF1EC}"/>
                </a:ext>
              </a:extLst>
            </p:cNvPr>
            <p:cNvSpPr/>
            <p:nvPr/>
          </p:nvSpPr>
          <p:spPr>
            <a:xfrm>
              <a:off x="1880049" y="6129238"/>
              <a:ext cx="122204" cy="278671"/>
            </a:xfrm>
            <a:custGeom>
              <a:avLst/>
              <a:gdLst>
                <a:gd name="connsiteX0" fmla="*/ 72559 w 122204"/>
                <a:gd name="connsiteY0" fmla="*/ 278671 h 278671"/>
                <a:gd name="connsiteX1" fmla="*/ 72559 w 122204"/>
                <a:gd name="connsiteY1" fmla="*/ 113726 h 278671"/>
                <a:gd name="connsiteX2" fmla="*/ 116650 w 122204"/>
                <a:gd name="connsiteY2" fmla="*/ 113726 h 278671"/>
                <a:gd name="connsiteX3" fmla="*/ 116650 w 122204"/>
                <a:gd name="connsiteY3" fmla="*/ 88202 h 278671"/>
                <a:gd name="connsiteX4" fmla="*/ 72559 w 122204"/>
                <a:gd name="connsiteY4" fmla="*/ 88202 h 278671"/>
                <a:gd name="connsiteX5" fmla="*/ 72559 w 122204"/>
                <a:gd name="connsiteY5" fmla="*/ 58339 h 278671"/>
                <a:gd name="connsiteX6" fmla="*/ 103805 w 122204"/>
                <a:gd name="connsiteY6" fmla="*/ 32816 h 278671"/>
                <a:gd name="connsiteX7" fmla="*/ 122205 w 122204"/>
                <a:gd name="connsiteY7" fmla="*/ 34205 h 278671"/>
                <a:gd name="connsiteX8" fmla="*/ 122205 w 122204"/>
                <a:gd name="connsiteY8" fmla="*/ 4341 h 278671"/>
                <a:gd name="connsiteX9" fmla="*/ 96688 w 122204"/>
                <a:gd name="connsiteY9" fmla="*/ 0 h 278671"/>
                <a:gd name="connsiteX10" fmla="*/ 36974 w 122204"/>
                <a:gd name="connsiteY10" fmla="*/ 52609 h 278671"/>
                <a:gd name="connsiteX11" fmla="*/ 36974 w 122204"/>
                <a:gd name="connsiteY11" fmla="*/ 88202 h 278671"/>
                <a:gd name="connsiteX12" fmla="*/ 0 w 122204"/>
                <a:gd name="connsiteY12" fmla="*/ 88202 h 278671"/>
                <a:gd name="connsiteX13" fmla="*/ 0 w 122204"/>
                <a:gd name="connsiteY13" fmla="*/ 113726 h 278671"/>
                <a:gd name="connsiteX14" fmla="*/ 36974 w 122204"/>
                <a:gd name="connsiteY14" fmla="*/ 113726 h 278671"/>
                <a:gd name="connsiteX15" fmla="*/ 36974 w 122204"/>
                <a:gd name="connsiteY15" fmla="*/ 278671 h 278671"/>
                <a:gd name="connsiteX16" fmla="*/ 72559 w 122204"/>
                <a:gd name="connsiteY16" fmla="*/ 278671 h 27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204" h="278671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2E0BAD8-5DCF-72B7-FB7A-91979F996E51}"/>
                </a:ext>
              </a:extLst>
            </p:cNvPr>
            <p:cNvSpPr/>
            <p:nvPr/>
          </p:nvSpPr>
          <p:spPr>
            <a:xfrm>
              <a:off x="2016661" y="6168998"/>
              <a:ext cx="113699" cy="245855"/>
            </a:xfrm>
            <a:custGeom>
              <a:avLst/>
              <a:gdLst>
                <a:gd name="connsiteX0" fmla="*/ 0 w 113699"/>
                <a:gd name="connsiteY0" fmla="*/ 49657 h 245855"/>
                <a:gd name="connsiteX1" fmla="*/ 0 w 113699"/>
                <a:gd name="connsiteY1" fmla="*/ 75180 h 245855"/>
                <a:gd name="connsiteX2" fmla="*/ 32634 w 113699"/>
                <a:gd name="connsiteY2" fmla="*/ 75180 h 245855"/>
                <a:gd name="connsiteX3" fmla="*/ 32634 w 113699"/>
                <a:gd name="connsiteY3" fmla="*/ 196025 h 245855"/>
                <a:gd name="connsiteX4" fmla="*/ 86620 w 113699"/>
                <a:gd name="connsiteY4" fmla="*/ 245856 h 245855"/>
                <a:gd name="connsiteX5" fmla="*/ 110748 w 113699"/>
                <a:gd name="connsiteY5" fmla="*/ 243078 h 245855"/>
                <a:gd name="connsiteX6" fmla="*/ 110748 w 113699"/>
                <a:gd name="connsiteY6" fmla="*/ 215992 h 245855"/>
                <a:gd name="connsiteX7" fmla="*/ 92348 w 113699"/>
                <a:gd name="connsiteY7" fmla="*/ 218770 h 245855"/>
                <a:gd name="connsiteX8" fmla="*/ 69608 w 113699"/>
                <a:gd name="connsiteY8" fmla="*/ 198803 h 245855"/>
                <a:gd name="connsiteX9" fmla="*/ 69608 w 113699"/>
                <a:gd name="connsiteY9" fmla="*/ 76743 h 245855"/>
                <a:gd name="connsiteX10" fmla="*/ 113699 w 113699"/>
                <a:gd name="connsiteY10" fmla="*/ 76743 h 245855"/>
                <a:gd name="connsiteX11" fmla="*/ 113699 w 113699"/>
                <a:gd name="connsiteY11" fmla="*/ 51220 h 245855"/>
                <a:gd name="connsiteX12" fmla="*/ 69608 w 113699"/>
                <a:gd name="connsiteY12" fmla="*/ 51220 h 245855"/>
                <a:gd name="connsiteX13" fmla="*/ 69608 w 113699"/>
                <a:gd name="connsiteY13" fmla="*/ 0 h 245855"/>
                <a:gd name="connsiteX14" fmla="*/ 34023 w 113699"/>
                <a:gd name="connsiteY14" fmla="*/ 11459 h 245855"/>
                <a:gd name="connsiteX15" fmla="*/ 34023 w 113699"/>
                <a:gd name="connsiteY15" fmla="*/ 51220 h 245855"/>
                <a:gd name="connsiteX16" fmla="*/ 0 w 113699"/>
                <a:gd name="connsiteY16" fmla="*/ 49657 h 24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99" h="245855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6779A44D-156E-169E-45E9-81901A8F6C6D}"/>
                </a:ext>
              </a:extLst>
            </p:cNvPr>
            <p:cNvSpPr/>
            <p:nvPr/>
          </p:nvSpPr>
          <p:spPr>
            <a:xfrm>
              <a:off x="1332730" y="6134967"/>
              <a:ext cx="221843" cy="272941"/>
            </a:xfrm>
            <a:custGeom>
              <a:avLst/>
              <a:gdLst>
                <a:gd name="connsiteX0" fmla="*/ 0 w 221843"/>
                <a:gd name="connsiteY0" fmla="*/ 272941 h 272941"/>
                <a:gd name="connsiteX1" fmla="*/ 93910 w 221843"/>
                <a:gd name="connsiteY1" fmla="*/ 272941 h 272941"/>
                <a:gd name="connsiteX2" fmla="*/ 221844 w 221843"/>
                <a:gd name="connsiteY2" fmla="*/ 136471 h 272941"/>
                <a:gd name="connsiteX3" fmla="*/ 93910 w 221843"/>
                <a:gd name="connsiteY3" fmla="*/ 0 h 272941"/>
                <a:gd name="connsiteX4" fmla="*/ 0 w 221843"/>
                <a:gd name="connsiteY4" fmla="*/ 0 h 272941"/>
                <a:gd name="connsiteX5" fmla="*/ 0 w 221843"/>
                <a:gd name="connsiteY5" fmla="*/ 272941 h 272941"/>
                <a:gd name="connsiteX6" fmla="*/ 38363 w 221843"/>
                <a:gd name="connsiteY6" fmla="*/ 32468 h 272941"/>
                <a:gd name="connsiteX7" fmla="*/ 93737 w 221843"/>
                <a:gd name="connsiteY7" fmla="*/ 32468 h 272941"/>
                <a:gd name="connsiteX8" fmla="*/ 183307 w 221843"/>
                <a:gd name="connsiteY8" fmla="*/ 136297 h 272941"/>
                <a:gd name="connsiteX9" fmla="*/ 93737 w 221843"/>
                <a:gd name="connsiteY9" fmla="*/ 240126 h 272941"/>
                <a:gd name="connsiteX10" fmla="*/ 38363 w 221843"/>
                <a:gd name="connsiteY10" fmla="*/ 240126 h 272941"/>
                <a:gd name="connsiteX11" fmla="*/ 38363 w 221843"/>
                <a:gd name="connsiteY11" fmla="*/ 32468 h 27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843" h="272941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122BC7-F646-7ABE-AEA6-34174E1E9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3950387"/>
            <a:ext cx="5865553" cy="133369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Title slide</a:t>
            </a:r>
            <a:br>
              <a:rPr lang="en-GB" noProof="0" dirty="0"/>
            </a:br>
            <a:r>
              <a:rPr lang="en-GB" noProof="0" dirty="0"/>
              <a:t>max. 3 lines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CC0F79F-5B45-CF11-7FFE-D7A815731C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5404234"/>
            <a:ext cx="5871541" cy="332399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Subtitle | Name speaker</a:t>
            </a:r>
          </a:p>
        </p:txBody>
      </p:sp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599862F7-F626-8DED-B1FF-873CD0CF69E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719137" y="5813671"/>
            <a:ext cx="766235" cy="184666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90CA508-B273-4D53-A64E-FB05E270E0EA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7797F04D-8400-F770-AED2-A49B8F1C4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7308357" y="0"/>
            <a:ext cx="4883643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</a:t>
            </a:r>
            <a:br>
              <a:rPr lang="en-GB" noProof="0" dirty="0"/>
            </a:br>
            <a:r>
              <a:rPr lang="en-GB" noProof="0" dirty="0"/>
              <a:t>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83D36BAF-6A46-FC70-F348-9474E690DA0E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0DBC8A3-9289-CF0F-D83A-22ACEA901D98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B3C2751-ECA8-33FA-C952-CE2744AF394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53EE913-A752-7B9F-74CE-B992B74D85EC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E075884-D63D-46F1-2CE9-D356783C7476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B282691-AE0D-DE69-2960-8B2159DDCF08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7D772366-0161-D434-5A40-B5AB54A21116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405EF644-5856-009F-B6B2-2388E6B26EDE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56B1FB0-6592-EF9B-BE28-215FB072E5AF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0F71E3C-E372-CF85-F539-0EF7E3B9730B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D1D8DD9D-7249-438D-35D0-2B2C4567EF4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B882E159-1ED3-DF4C-C190-0DCB38B3E7E1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7" name="Groep 66">
                <a:extLst>
                  <a:ext uri="{FF2B5EF4-FFF2-40B4-BE49-F238E27FC236}">
                    <a16:creationId xmlns:a16="http://schemas.microsoft.com/office/drawing/2014/main" id="{0196836D-26AB-A279-ACAB-AB403730A39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0" name="Rechthoek: afgeronde hoeken 79">
                  <a:extLst>
                    <a:ext uri="{FF2B5EF4-FFF2-40B4-BE49-F238E27FC236}">
                      <a16:creationId xmlns:a16="http://schemas.microsoft.com/office/drawing/2014/main" id="{7F8EFFB0-0CC4-7DB1-BE0B-6DB955BD606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1" name="Rechthoek 80">
                  <a:extLst>
                    <a:ext uri="{FF2B5EF4-FFF2-40B4-BE49-F238E27FC236}">
                      <a16:creationId xmlns:a16="http://schemas.microsoft.com/office/drawing/2014/main" id="{18F9C8D2-CE79-6EAE-50AF-9849C54D692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D3E71A50-FF9D-B0D1-159A-433E0E0212C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92A06DF3-7127-E117-C4FA-058C92952B7C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CAE7B77C-A11C-A7B6-ED26-0A86A8D03180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95FC68D1-45F6-ED57-6C16-27D094F4F435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501764F9-4AFD-49E8-A051-14921FBEB23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8550AB30-CCC2-55D0-DBC6-968B8DC1779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4" name="Rechthoek: afgeronde hoeken 73">
                    <a:extLst>
                      <a:ext uri="{FF2B5EF4-FFF2-40B4-BE49-F238E27FC236}">
                        <a16:creationId xmlns:a16="http://schemas.microsoft.com/office/drawing/2014/main" id="{9AD397C1-9A0D-4045-5CFE-4CB7616B8F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5" name="Rechthoek 74">
                    <a:extLst>
                      <a:ext uri="{FF2B5EF4-FFF2-40B4-BE49-F238E27FC236}">
                        <a16:creationId xmlns:a16="http://schemas.microsoft.com/office/drawing/2014/main" id="{D6FB3632-AE4D-BD05-04B5-283C1C0A72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>
                    <a:extLst>
                      <a:ext uri="{FF2B5EF4-FFF2-40B4-BE49-F238E27FC236}">
                        <a16:creationId xmlns:a16="http://schemas.microsoft.com/office/drawing/2014/main" id="{3825DE90-E1E8-E8E9-7FFA-20EF587984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B0A9C8C9-1044-AAA0-FA7C-0EEDC36BDB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>
                    <a:extLst>
                      <a:ext uri="{FF2B5EF4-FFF2-40B4-BE49-F238E27FC236}">
                        <a16:creationId xmlns:a16="http://schemas.microsoft.com/office/drawing/2014/main" id="{5F22B0D9-CD89-E8BF-06C7-727E559C99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50E97EF3-D92F-40DC-6800-1E4D6FBE86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3" name="Boog 72">
                  <a:extLst>
                    <a:ext uri="{FF2B5EF4-FFF2-40B4-BE49-F238E27FC236}">
                      <a16:creationId xmlns:a16="http://schemas.microsoft.com/office/drawing/2014/main" id="{49E1B6D8-6B64-EED4-4C17-8D0A21880291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2F5337C6-56DA-3C8C-0AD5-CC6BCBCA004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3E753270-D0FD-33A8-CD11-C4E6B9F3A94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1" name="Vrije vorm: vorm 70">
                <a:extLst>
                  <a:ext uri="{FF2B5EF4-FFF2-40B4-BE49-F238E27FC236}">
                    <a16:creationId xmlns:a16="http://schemas.microsoft.com/office/drawing/2014/main" id="{38CAF6E8-E8ED-D666-5B19-37C9B432DF6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DDCD2BF-56A1-C7A7-1E59-921EF643774B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2F30809B-DBBE-F925-DC39-FF534F148193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56" name="ICOON_info">
                <a:extLst>
                  <a:ext uri="{FF2B5EF4-FFF2-40B4-BE49-F238E27FC236}">
                    <a16:creationId xmlns:a16="http://schemas.microsoft.com/office/drawing/2014/main" id="{A1CC24CF-86A8-0341-843B-C83E7B3CA33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3" name="Ovaal 62">
                  <a:extLst>
                    <a:ext uri="{FF2B5EF4-FFF2-40B4-BE49-F238E27FC236}">
                      <a16:creationId xmlns:a16="http://schemas.microsoft.com/office/drawing/2014/main" id="{4A16FB29-FA8B-47B1-FEC2-19BD71988791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4" name="Graphic 163" descr="Informatie">
                  <a:extLst>
                    <a:ext uri="{FF2B5EF4-FFF2-40B4-BE49-F238E27FC236}">
                      <a16:creationId xmlns:a16="http://schemas.microsoft.com/office/drawing/2014/main" id="{17E78844-0BC9-1CDF-B1E9-D9B35A17B8E1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7" name="Groep 56">
                <a:extLst>
                  <a:ext uri="{FF2B5EF4-FFF2-40B4-BE49-F238E27FC236}">
                    <a16:creationId xmlns:a16="http://schemas.microsoft.com/office/drawing/2014/main" id="{AFCFFF33-03DE-784A-46BF-341491AD82C0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8" name="Inspireren">
                  <a:extLst>
                    <a:ext uri="{FF2B5EF4-FFF2-40B4-BE49-F238E27FC236}">
                      <a16:creationId xmlns:a16="http://schemas.microsoft.com/office/drawing/2014/main" id="{1EBCEBD5-B620-0008-D93C-CD46A9E4DC71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0" name="Freeform 12">
                    <a:extLst>
                      <a:ext uri="{FF2B5EF4-FFF2-40B4-BE49-F238E27FC236}">
                        <a16:creationId xmlns:a16="http://schemas.microsoft.com/office/drawing/2014/main" id="{664BC5D7-F973-42A1-046B-9FAA1A70EA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1" name="Freeform 13">
                    <a:extLst>
                      <a:ext uri="{FF2B5EF4-FFF2-40B4-BE49-F238E27FC236}">
                        <a16:creationId xmlns:a16="http://schemas.microsoft.com/office/drawing/2014/main" id="{CB24A030-65C8-B635-D99A-2DE8D174DC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2" name="Freeform 14">
                    <a:extLst>
                      <a:ext uri="{FF2B5EF4-FFF2-40B4-BE49-F238E27FC236}">
                        <a16:creationId xmlns:a16="http://schemas.microsoft.com/office/drawing/2014/main" id="{2E2608C8-94F2-68AD-B9A3-7E3A53AA88F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9" name="Tekstvak 58">
                  <a:extLst>
                    <a:ext uri="{FF2B5EF4-FFF2-40B4-BE49-F238E27FC236}">
                      <a16:creationId xmlns:a16="http://schemas.microsoft.com/office/drawing/2014/main" id="{934212D2-1CC6-46C2-A7C9-1B6FA93A125D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C14F5F2-A02F-5E50-6A14-8376C8361542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1359FB6E-97D1-FE9C-24B0-3A3C7BC9CAE1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7D8E78B9-21BE-2D3A-A385-42849214C48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CD013D78-525B-059E-963E-23A760AF2C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2" name="Rechthoek 51">
                      <a:extLst>
                        <a:ext uri="{FF2B5EF4-FFF2-40B4-BE49-F238E27FC236}">
                          <a16:creationId xmlns:a16="http://schemas.microsoft.com/office/drawing/2014/main" id="{7C74C419-82F3-C3A9-4CB6-BC24111FE3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3" name="Rechthoek 52">
                      <a:extLst>
                        <a:ext uri="{FF2B5EF4-FFF2-40B4-BE49-F238E27FC236}">
                          <a16:creationId xmlns:a16="http://schemas.microsoft.com/office/drawing/2014/main" id="{C97B16C7-D52D-71EF-1439-2E7BC3CBA4D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4" name="Ovaal 53">
                      <a:extLst>
                        <a:ext uri="{FF2B5EF4-FFF2-40B4-BE49-F238E27FC236}">
                          <a16:creationId xmlns:a16="http://schemas.microsoft.com/office/drawing/2014/main" id="{D55B39D2-4BAE-ADC3-26B7-F399857FAFF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0" name="Afbeelding 49">
                    <a:extLst>
                      <a:ext uri="{FF2B5EF4-FFF2-40B4-BE49-F238E27FC236}">
                        <a16:creationId xmlns:a16="http://schemas.microsoft.com/office/drawing/2014/main" id="{1FB4176A-87C0-215F-7224-5B51FEFB67D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1" name="Afbeelding 50">
                    <a:extLst>
                      <a:ext uri="{FF2B5EF4-FFF2-40B4-BE49-F238E27FC236}">
                        <a16:creationId xmlns:a16="http://schemas.microsoft.com/office/drawing/2014/main" id="{1A29BF32-DB27-0F5C-C35B-C1564D2FA93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874A8D92-0691-A56C-A1F6-FF9982D3AB2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0D7559F1-D122-8FE2-D04A-D1E9D7CF62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CB2E1E51-E0F4-ED2F-6D47-B5E635C3220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B20A7472-851D-3CBE-039E-867905EC7CA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F0241A6-93EC-6B9E-D265-D69E8EC0877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D2D6E925-8607-C578-819D-48C0847C578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24514FF6-A8F5-5D82-43A9-25335D2E2A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1" name="Gelijkbenige driehoek 40">
                <a:extLst>
                  <a:ext uri="{FF2B5EF4-FFF2-40B4-BE49-F238E27FC236}">
                    <a16:creationId xmlns:a16="http://schemas.microsoft.com/office/drawing/2014/main" id="{D4645E96-47C9-6A85-74BF-91A9F504C58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7447DC81-DAF1-BC5C-7227-5C73C07C3A2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96DF473B-A274-D352-2252-11610BC8E15D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A14006B4-E1E5-D6BC-0279-4A3208C90474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32" name="Groep 31">
              <a:extLst>
                <a:ext uri="{FF2B5EF4-FFF2-40B4-BE49-F238E27FC236}">
                  <a16:creationId xmlns:a16="http://schemas.microsoft.com/office/drawing/2014/main" id="{B30A9797-A377-19E2-5757-2556ABDBC3C1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39696BC7-29FA-2D1C-435A-539D319391AC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5" name="Vrije vorm: vorm 34">
                  <a:extLst>
                    <a:ext uri="{FF2B5EF4-FFF2-40B4-BE49-F238E27FC236}">
                      <a16:creationId xmlns:a16="http://schemas.microsoft.com/office/drawing/2014/main" id="{F3989D1B-0E51-EF74-F735-A317ADA5C7C0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5F6C71FC-BCA9-229A-F6C7-077055F79748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7" name="Vrije vorm: vorm 36">
                    <a:extLst>
                      <a:ext uri="{FF2B5EF4-FFF2-40B4-BE49-F238E27FC236}">
                        <a16:creationId xmlns:a16="http://schemas.microsoft.com/office/drawing/2014/main" id="{5A41684E-F2CE-5023-633D-6D7337B8EC68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8" name="Vrije vorm: vorm 37">
                    <a:extLst>
                      <a:ext uri="{FF2B5EF4-FFF2-40B4-BE49-F238E27FC236}">
                        <a16:creationId xmlns:a16="http://schemas.microsoft.com/office/drawing/2014/main" id="{262BF2D2-D3B0-7919-3557-F356FE484184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447868DC-4E78-0363-A8D7-CF69A4909701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570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40562B5D-4BCD-1D4E-BB65-7F5FCBABE005}"/>
              </a:ext>
            </a:extLst>
          </p:cNvPr>
          <p:cNvSpPr/>
          <p:nvPr userDrawn="1"/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/>
              <a:t> </a:t>
            </a:r>
            <a:endParaRPr lang="en-GB" sz="1600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1798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Custom #2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AAF32-20FA-402F-AED8-2A700200A599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2B460069-16B0-DE5C-7C45-BAB07D3C0B9F}"/>
              </a:ext>
            </a:extLst>
          </p:cNvPr>
          <p:cNvSpPr/>
          <p:nvPr userDrawn="1"/>
        </p:nvSpPr>
        <p:spPr>
          <a:xfrm>
            <a:off x="-10751" y="3282846"/>
            <a:ext cx="12192000" cy="357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25" name="Tijdelijke aanduiding voor afbeelding 16">
            <a:extLst>
              <a:ext uri="{FF2B5EF4-FFF2-40B4-BE49-F238E27FC236}">
                <a16:creationId xmlns:a16="http://schemas.microsoft.com/office/drawing/2014/main" id="{2BDB1DBC-B9F0-84CD-43BD-7C1A120AAC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1079" y="719138"/>
            <a:ext cx="3318867" cy="5281612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and click on ‘Insert’.</a:t>
            </a:r>
          </a:p>
        </p:txBody>
      </p:sp>
      <p:grpSp>
        <p:nvGrpSpPr>
          <p:cNvPr id="77" name="INSTRUCTION">
            <a:extLst>
              <a:ext uri="{FF2B5EF4-FFF2-40B4-BE49-F238E27FC236}">
                <a16:creationId xmlns:a16="http://schemas.microsoft.com/office/drawing/2014/main" id="{6727D08B-166C-E220-C65A-4C6CF286CBC0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982C114D-4EFE-C875-84BD-A1CE7AD31CBE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F5F23281-7424-FD20-47C9-D062D2185EB2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4C243F47-F3A7-733B-E9A3-262CD6642BF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089F710C-E487-E596-3890-24CEF5FCE9D0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Ovaal 81">
              <a:extLst>
                <a:ext uri="{FF2B5EF4-FFF2-40B4-BE49-F238E27FC236}">
                  <a16:creationId xmlns:a16="http://schemas.microsoft.com/office/drawing/2014/main" id="{BB4E3693-18B2-F2AE-2B86-4D729CD8ED61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DDB2448-43DC-D522-A2AF-2F7F78AA844E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94F7C7F5-84EE-08A5-C2A8-D40863C44DF7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36C87FE6-659D-FB5D-2B4D-4C68F02586CD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8D0654E8-0407-3E0C-07B6-54D13B858C44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B77EC59-F841-70DB-26E5-CE9B30D388B6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104" name="Groep 103">
                <a:extLst>
                  <a:ext uri="{FF2B5EF4-FFF2-40B4-BE49-F238E27FC236}">
                    <a16:creationId xmlns:a16="http://schemas.microsoft.com/office/drawing/2014/main" id="{D601E5B5-6A3C-925D-B3DA-0F098B5634F2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7" name="Groep 106">
                  <a:extLst>
                    <a:ext uri="{FF2B5EF4-FFF2-40B4-BE49-F238E27FC236}">
                      <a16:creationId xmlns:a16="http://schemas.microsoft.com/office/drawing/2014/main" id="{484B9510-A7DE-3DD7-A80D-8A0B0B0C4EB8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4" name="Groep 113">
                    <a:extLst>
                      <a:ext uri="{FF2B5EF4-FFF2-40B4-BE49-F238E27FC236}">
                        <a16:creationId xmlns:a16="http://schemas.microsoft.com/office/drawing/2014/main" id="{12DEEEF7-AEB5-09F8-5822-3D848486715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7" name="Rechthoek 116">
                      <a:extLst>
                        <a:ext uri="{FF2B5EF4-FFF2-40B4-BE49-F238E27FC236}">
                          <a16:creationId xmlns:a16="http://schemas.microsoft.com/office/drawing/2014/main" id="{A4017AF6-03CB-3D6B-8B14-379F8B68277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8" name="Rechthoek 117">
                      <a:extLst>
                        <a:ext uri="{FF2B5EF4-FFF2-40B4-BE49-F238E27FC236}">
                          <a16:creationId xmlns:a16="http://schemas.microsoft.com/office/drawing/2014/main" id="{3495504B-7940-4E65-5F69-67711EE3128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Ovaal 118">
                      <a:extLst>
                        <a:ext uri="{FF2B5EF4-FFF2-40B4-BE49-F238E27FC236}">
                          <a16:creationId xmlns:a16="http://schemas.microsoft.com/office/drawing/2014/main" id="{1898BC6E-051E-9288-F6FD-986FC16B60F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5" name="Afbeelding 114">
                    <a:extLst>
                      <a:ext uri="{FF2B5EF4-FFF2-40B4-BE49-F238E27FC236}">
                        <a16:creationId xmlns:a16="http://schemas.microsoft.com/office/drawing/2014/main" id="{A3070010-4F72-D403-7D2F-FCFA7991046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6" name="Afbeelding 115">
                    <a:extLst>
                      <a:ext uri="{FF2B5EF4-FFF2-40B4-BE49-F238E27FC236}">
                        <a16:creationId xmlns:a16="http://schemas.microsoft.com/office/drawing/2014/main" id="{60E55EC3-343D-AD8D-76DF-3702E8AD90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ep 107">
                  <a:extLst>
                    <a:ext uri="{FF2B5EF4-FFF2-40B4-BE49-F238E27FC236}">
                      <a16:creationId xmlns:a16="http://schemas.microsoft.com/office/drawing/2014/main" id="{E55E20E0-3758-7265-9512-AA24D5A025D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68DC690D-6824-D7CF-CB6F-51B7434679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A54E62A1-E56D-AE7D-96FC-C4D19C33B98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708CA9C1-69AF-1E21-0D5E-D6DCEBC337F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0" name="Rechthoek 109">
                    <a:extLst>
                      <a:ext uri="{FF2B5EF4-FFF2-40B4-BE49-F238E27FC236}">
                        <a16:creationId xmlns:a16="http://schemas.microsoft.com/office/drawing/2014/main" id="{93115381-446F-4BCA-F0E0-EB297ABCA5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1" name="Rechthoek 110">
                    <a:extLst>
                      <a:ext uri="{FF2B5EF4-FFF2-40B4-BE49-F238E27FC236}">
                        <a16:creationId xmlns:a16="http://schemas.microsoft.com/office/drawing/2014/main" id="{BC0E1C64-7500-6EA8-C9C9-0965D891910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62656C27-C3C4-3986-70C6-DD93E192432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6" name="Gelijkbenige driehoek 105">
                <a:extLst>
                  <a:ext uri="{FF2B5EF4-FFF2-40B4-BE49-F238E27FC236}">
                    <a16:creationId xmlns:a16="http://schemas.microsoft.com/office/drawing/2014/main" id="{51CE933D-DBFC-7BD3-4475-6C5C7788017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C38AF839-02B0-B463-4B31-ABCCD3D0BD26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102" name="Ovaal 101">
                <a:extLst>
                  <a:ext uri="{FF2B5EF4-FFF2-40B4-BE49-F238E27FC236}">
                    <a16:creationId xmlns:a16="http://schemas.microsoft.com/office/drawing/2014/main" id="{7D5D1986-BAAE-9314-F7AD-47D03D8282E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3" name="Graphic 163" descr="Informatie">
                <a:extLst>
                  <a:ext uri="{FF2B5EF4-FFF2-40B4-BE49-F238E27FC236}">
                    <a16:creationId xmlns:a16="http://schemas.microsoft.com/office/drawing/2014/main" id="{B2BAC2C0-C711-77EF-73CB-035DD8B57B8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D4E706EA-4885-65F8-12D4-2DF68C3F7074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97" name="Inspireren">
                <a:extLst>
                  <a:ext uri="{FF2B5EF4-FFF2-40B4-BE49-F238E27FC236}">
                    <a16:creationId xmlns:a16="http://schemas.microsoft.com/office/drawing/2014/main" id="{5339DD9A-85F2-94EE-5BCC-071F283B9E4E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9" name="Freeform 12">
                  <a:extLst>
                    <a:ext uri="{FF2B5EF4-FFF2-40B4-BE49-F238E27FC236}">
                      <a16:creationId xmlns:a16="http://schemas.microsoft.com/office/drawing/2014/main" id="{B75CC60E-C9CD-959A-331E-93A944BFDA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5F1712B6-19E1-0828-C287-151DF8A780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3A2561F4-9F85-5A87-463A-7A2A0799387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98" name="Tekstvak 97">
                <a:extLst>
                  <a:ext uri="{FF2B5EF4-FFF2-40B4-BE49-F238E27FC236}">
                    <a16:creationId xmlns:a16="http://schemas.microsoft.com/office/drawing/2014/main" id="{D8BBD7EF-A3E0-DA7E-5462-D6E918B1B8B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BBED0169-CBA1-01B4-9D3C-4ACF33C8A4FB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1" name="Groep 90">
                <a:extLst>
                  <a:ext uri="{FF2B5EF4-FFF2-40B4-BE49-F238E27FC236}">
                    <a16:creationId xmlns:a16="http://schemas.microsoft.com/office/drawing/2014/main" id="{8B41351A-A077-08EB-1C6B-CAF91E68BC5A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93" name="Vrije vorm: vorm 92">
                  <a:extLst>
                    <a:ext uri="{FF2B5EF4-FFF2-40B4-BE49-F238E27FC236}">
                      <a16:creationId xmlns:a16="http://schemas.microsoft.com/office/drawing/2014/main" id="{EE0EF60D-874E-8208-480B-DD484BBF4432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94" name="Groep 93">
                  <a:extLst>
                    <a:ext uri="{FF2B5EF4-FFF2-40B4-BE49-F238E27FC236}">
                      <a16:creationId xmlns:a16="http://schemas.microsoft.com/office/drawing/2014/main" id="{2C51480B-00EB-CBA7-F51F-4B07FFCE0947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95" name="Vrije vorm: vorm 94">
                    <a:extLst>
                      <a:ext uri="{FF2B5EF4-FFF2-40B4-BE49-F238E27FC236}">
                        <a16:creationId xmlns:a16="http://schemas.microsoft.com/office/drawing/2014/main" id="{DB05D42B-D730-A5EE-3228-DC4E98A9D95D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96" name="Vrije vorm: vorm 95">
                    <a:extLst>
                      <a:ext uri="{FF2B5EF4-FFF2-40B4-BE49-F238E27FC236}">
                        <a16:creationId xmlns:a16="http://schemas.microsoft.com/office/drawing/2014/main" id="{B755D216-ABA2-6F82-0A6F-AA0E941971EE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92" name="Tekstvak 91">
                <a:extLst>
                  <a:ext uri="{FF2B5EF4-FFF2-40B4-BE49-F238E27FC236}">
                    <a16:creationId xmlns:a16="http://schemas.microsoft.com/office/drawing/2014/main" id="{0D9230C9-C94F-50B9-217C-348BF10D06CD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603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1798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Custom #3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ED40-DA41-4441-97A5-FD26E542C26E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87611670-58DA-B79F-CA76-4F57F88930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8238" y="719138"/>
            <a:ext cx="7651524" cy="5281612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EC2C8F9D-7B0D-9FDE-26A1-FD90378B3D8A}"/>
              </a:ext>
            </a:extLst>
          </p:cNvPr>
          <p:cNvGrpSpPr/>
          <p:nvPr userDrawn="1"/>
        </p:nvGrpSpPr>
        <p:grpSpPr>
          <a:xfrm>
            <a:off x="12377595" y="0"/>
            <a:ext cx="3693113" cy="5054643"/>
            <a:chOff x="-3786164" y="0"/>
            <a:chExt cx="3693113" cy="505464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978FB479-8A76-1C9D-5023-FA566C503C79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5CF71405-DC9F-7B52-1C87-32135C663688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6E40A625-2D49-F59E-4DCA-60B46DA3B65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72E59A89-BDFB-77A0-0B5C-BC3122FC65BA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6E206292-8A2B-5D74-7AAF-DA77D592B28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18C8DF89-B5D7-AF37-C2C6-3E9123D4D97A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F465291-34CB-2150-E4F6-3F17AAC02421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A32ADE78-9D33-8D97-B074-951FCED8DB99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8BA398F-BD5B-9CCE-7366-8401706989A4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CDC505D3-7713-3FFF-8D72-E7C0B389DE59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FB827EDC-B331-1ED5-DE8E-E14A84DD673A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3FF31C92-EC27-50E2-4D86-4E19F988399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3" name="Groep 42">
                    <a:extLst>
                      <a:ext uri="{FF2B5EF4-FFF2-40B4-BE49-F238E27FC236}">
                        <a16:creationId xmlns:a16="http://schemas.microsoft.com/office/drawing/2014/main" id="{BF8C4EB6-B737-A181-D87A-30791E9B96C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6" name="Rechthoek 45">
                      <a:extLst>
                        <a:ext uri="{FF2B5EF4-FFF2-40B4-BE49-F238E27FC236}">
                          <a16:creationId xmlns:a16="http://schemas.microsoft.com/office/drawing/2014/main" id="{93F0B661-D7F0-2DFD-EF6F-DFCA7E60DD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Rechthoek 46">
                      <a:extLst>
                        <a:ext uri="{FF2B5EF4-FFF2-40B4-BE49-F238E27FC236}">
                          <a16:creationId xmlns:a16="http://schemas.microsoft.com/office/drawing/2014/main" id="{2332BAE2-9F34-2559-B4C9-FD5BDDB2B23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Ovaal 47">
                      <a:extLst>
                        <a:ext uri="{FF2B5EF4-FFF2-40B4-BE49-F238E27FC236}">
                          <a16:creationId xmlns:a16="http://schemas.microsoft.com/office/drawing/2014/main" id="{6CDDF950-0EBF-0B86-2078-43036B87914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4" name="Afbeelding 43">
                    <a:extLst>
                      <a:ext uri="{FF2B5EF4-FFF2-40B4-BE49-F238E27FC236}">
                        <a16:creationId xmlns:a16="http://schemas.microsoft.com/office/drawing/2014/main" id="{2D8A04A6-4492-C8F8-E611-421B0E5F8F1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5" name="Afbeelding 44">
                    <a:extLst>
                      <a:ext uri="{FF2B5EF4-FFF2-40B4-BE49-F238E27FC236}">
                        <a16:creationId xmlns:a16="http://schemas.microsoft.com/office/drawing/2014/main" id="{CA16BBFD-31DB-C954-34B0-CEB3DAC460F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919A039E-3D01-ECFD-6439-822EF143DAB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2B3626F2-D44F-1275-7CEF-4457D18D05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051741A-C949-09C0-55E4-55C0D39A0F5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66AB9058-C084-AC82-3AF9-3637F00B5EE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9" name="Rechthoek 38">
                    <a:extLst>
                      <a:ext uri="{FF2B5EF4-FFF2-40B4-BE49-F238E27FC236}">
                        <a16:creationId xmlns:a16="http://schemas.microsoft.com/office/drawing/2014/main" id="{F84CB722-6F8C-D7AB-A828-838A37389B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A144ADDA-6DC2-F2F7-7F91-43C0850BFE7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1DBA312D-EC97-889F-D4C5-B9200205BF9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5" name="Gelijkbenige driehoek 34">
                <a:extLst>
                  <a:ext uri="{FF2B5EF4-FFF2-40B4-BE49-F238E27FC236}">
                    <a16:creationId xmlns:a16="http://schemas.microsoft.com/office/drawing/2014/main" id="{09A15732-BDE8-542D-5863-316C755C92B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ICOON_info">
              <a:extLst>
                <a:ext uri="{FF2B5EF4-FFF2-40B4-BE49-F238E27FC236}">
                  <a16:creationId xmlns:a16="http://schemas.microsoft.com/office/drawing/2014/main" id="{5F28FCA8-57DD-0197-93A4-84AFCD5EE482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1" name="Ovaal 30">
                <a:extLst>
                  <a:ext uri="{FF2B5EF4-FFF2-40B4-BE49-F238E27FC236}">
                    <a16:creationId xmlns:a16="http://schemas.microsoft.com/office/drawing/2014/main" id="{49AF1E89-FCE1-D59C-6D39-7A08E0D23AD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Graphic 163" descr="Informatie">
                <a:extLst>
                  <a:ext uri="{FF2B5EF4-FFF2-40B4-BE49-F238E27FC236}">
                    <a16:creationId xmlns:a16="http://schemas.microsoft.com/office/drawing/2014/main" id="{540B2A05-F9AC-7D19-C7C7-DE0BEF7CCDD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C03A1CCB-33FB-0D14-6F44-E3A9704533F7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6" name="Inspireren">
                <a:extLst>
                  <a:ext uri="{FF2B5EF4-FFF2-40B4-BE49-F238E27FC236}">
                    <a16:creationId xmlns:a16="http://schemas.microsoft.com/office/drawing/2014/main" id="{5202B4B5-D03A-6A4F-130F-687E22D4B16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8" name="Freeform 12">
                  <a:extLst>
                    <a:ext uri="{FF2B5EF4-FFF2-40B4-BE49-F238E27FC236}">
                      <a16:creationId xmlns:a16="http://schemas.microsoft.com/office/drawing/2014/main" id="{BC546C31-F5B8-F00D-920A-7E308F668E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29" name="Freeform 13">
                  <a:extLst>
                    <a:ext uri="{FF2B5EF4-FFF2-40B4-BE49-F238E27FC236}">
                      <a16:creationId xmlns:a16="http://schemas.microsoft.com/office/drawing/2014/main" id="{42CD2A26-4A3D-0A9E-6C94-FADFA14284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4">
                  <a:extLst>
                    <a:ext uri="{FF2B5EF4-FFF2-40B4-BE49-F238E27FC236}">
                      <a16:creationId xmlns:a16="http://schemas.microsoft.com/office/drawing/2014/main" id="{D398C350-960B-03E2-ABA1-A85D931A1A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90EE85A7-9A15-E82D-7576-416C83AF37AC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58360425-34BB-7D4E-B0EF-D56C36FC9766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D0D8D8EA-1FFA-DC03-0677-7B12ADBF2FD6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2" name="Vrije vorm: vorm 21">
                  <a:extLst>
                    <a:ext uri="{FF2B5EF4-FFF2-40B4-BE49-F238E27FC236}">
                      <a16:creationId xmlns:a16="http://schemas.microsoft.com/office/drawing/2014/main" id="{305D4A91-0C36-8B95-B019-10AD9F87D53E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3" name="Groep 22">
                  <a:extLst>
                    <a:ext uri="{FF2B5EF4-FFF2-40B4-BE49-F238E27FC236}">
                      <a16:creationId xmlns:a16="http://schemas.microsoft.com/office/drawing/2014/main" id="{368CC647-2084-DC74-39C7-3472C3D59441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4" name="Vrije vorm: vorm 23">
                    <a:extLst>
                      <a:ext uri="{FF2B5EF4-FFF2-40B4-BE49-F238E27FC236}">
                        <a16:creationId xmlns:a16="http://schemas.microsoft.com/office/drawing/2014/main" id="{789CE6E4-DDE0-7703-952A-785709CD61DB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5" name="Vrije vorm: vorm 24">
                    <a:extLst>
                      <a:ext uri="{FF2B5EF4-FFF2-40B4-BE49-F238E27FC236}">
                        <a16:creationId xmlns:a16="http://schemas.microsoft.com/office/drawing/2014/main" id="{5E232362-C8EC-E5D3-F552-0E8E1F88041E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1" name="Tekstvak 20">
                <a:extLst>
                  <a:ext uri="{FF2B5EF4-FFF2-40B4-BE49-F238E27FC236}">
                    <a16:creationId xmlns:a16="http://schemas.microsoft.com/office/drawing/2014/main" id="{CE3D5211-797B-ABF8-8A93-B51A97078072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349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6">
            <a:extLst>
              <a:ext uri="{FF2B5EF4-FFF2-40B4-BE49-F238E27FC236}">
                <a16:creationId xmlns:a16="http://schemas.microsoft.com/office/drawing/2014/main" id="{345EB16D-6C07-A3A7-C8EF-77B6EB08CF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4687" y="1814286"/>
            <a:ext cx="5863770" cy="3643085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30336D-2F34-A61D-B23F-AF6C3F3EB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Title </a:t>
            </a:r>
            <a:r>
              <a:rPr lang="nl-NL" dirty="0" err="1"/>
              <a:t>goes</a:t>
            </a:r>
            <a:r>
              <a:rPr lang="nl-NL" dirty="0"/>
              <a:t> here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68E1F9-FEEB-CCB7-4F62-7C98C813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1A8B-F89F-4D82-BAB1-3F1AC15D38D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656451-C5C9-2CE5-920F-3C2F6717E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398A574D-2AAC-1474-75FB-38865F36BFDE}"/>
              </a:ext>
            </a:extLst>
          </p:cNvPr>
          <p:cNvSpPr/>
          <p:nvPr userDrawn="1"/>
        </p:nvSpPr>
        <p:spPr>
          <a:xfrm>
            <a:off x="0" y="-441330"/>
            <a:ext cx="117981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Custom #4</a:t>
            </a:r>
          </a:p>
        </p:txBody>
      </p:sp>
      <p:grpSp>
        <p:nvGrpSpPr>
          <p:cNvPr id="5" name="INSTRUCTION">
            <a:extLst>
              <a:ext uri="{FF2B5EF4-FFF2-40B4-BE49-F238E27FC236}">
                <a16:creationId xmlns:a16="http://schemas.microsoft.com/office/drawing/2014/main" id="{B363B4BC-660F-1009-3438-1B55FDF3B068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DFAF34E6-1AA3-BCFC-9137-2FF3ADFFE044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E704BC09-1D9B-D092-E6F9-6FE2DED28C7C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A7F8C2B0-F4D2-617E-A9EA-637C20EA98F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D4A22585-9B16-848E-03FD-55DE9D7CF1E2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BAC1470C-9968-0128-1046-E5819ABC52AF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755D5E45-0893-B0B4-CD07-A88BFFFC71A9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A80811B9-36F7-DDDE-B671-34DFC153B08A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6A1B1C9B-0982-912E-4346-576967CC7E20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CE0C77D-5AEF-CB17-2396-E24DC62B6DA0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480C35BB-83B3-A5E6-E7B3-40DCA33A0859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3BA383B2-11F7-2AD9-A22B-8634DF84DC7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AD78E440-34A8-0D9D-0A2E-0BB5698A01E8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075C3B1D-0444-E93A-0DC9-B32800B1C2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7" name="Rechthoek 46">
                      <a:extLst>
                        <a:ext uri="{FF2B5EF4-FFF2-40B4-BE49-F238E27FC236}">
                          <a16:creationId xmlns:a16="http://schemas.microsoft.com/office/drawing/2014/main" id="{411236DF-7524-CFCB-3476-23A187B8D44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Rechthoek 47">
                      <a:extLst>
                        <a:ext uri="{FF2B5EF4-FFF2-40B4-BE49-F238E27FC236}">
                          <a16:creationId xmlns:a16="http://schemas.microsoft.com/office/drawing/2014/main" id="{DBB99C89-658C-0DEE-DBAB-F6DF7898E8A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Ovaal 48">
                      <a:extLst>
                        <a:ext uri="{FF2B5EF4-FFF2-40B4-BE49-F238E27FC236}">
                          <a16:creationId xmlns:a16="http://schemas.microsoft.com/office/drawing/2014/main" id="{05D6F6A9-7824-28A5-3544-35E60F77E2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5" name="Afbeelding 44">
                    <a:extLst>
                      <a:ext uri="{FF2B5EF4-FFF2-40B4-BE49-F238E27FC236}">
                        <a16:creationId xmlns:a16="http://schemas.microsoft.com/office/drawing/2014/main" id="{D82A12A5-8BC4-B727-83B4-DD46F1139F5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6" name="Afbeelding 45">
                    <a:extLst>
                      <a:ext uri="{FF2B5EF4-FFF2-40B4-BE49-F238E27FC236}">
                        <a16:creationId xmlns:a16="http://schemas.microsoft.com/office/drawing/2014/main" id="{F6C6E924-76EC-652B-BF00-2A0082096A3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AC64C1A5-1051-2CF4-0848-169A3E70C45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322D296E-B234-EBD7-90A6-59EED8D32E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56916F65-0C15-0270-FDBC-984AB0D543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2DEEAE6B-90C4-1A11-2F35-FAC7B069769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A8118F3-F514-0179-2B82-B62EEF71C1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BBB96390-779B-2462-3C1D-18131C25213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19A85CDD-2CFA-571C-EB57-DD934FCD602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" name="Gelijkbenige driehoek 35">
                <a:extLst>
                  <a:ext uri="{FF2B5EF4-FFF2-40B4-BE49-F238E27FC236}">
                    <a16:creationId xmlns:a16="http://schemas.microsoft.com/office/drawing/2014/main" id="{9D5A31E1-ECFA-F2FB-2686-020348684FA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ICOON_info">
              <a:extLst>
                <a:ext uri="{FF2B5EF4-FFF2-40B4-BE49-F238E27FC236}">
                  <a16:creationId xmlns:a16="http://schemas.microsoft.com/office/drawing/2014/main" id="{0EE35539-F4F0-C67D-26BD-D7DC9F990210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93F83CE2-389E-329A-9BE1-50FA7B02C08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5923D4E0-D396-469C-6B8E-31DCEA24EF3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2DF9228-1C68-0571-9843-7278A8480AB9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D309083F-00DA-B9E5-8236-D5042FB5377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6AB84804-07E6-59E4-70CE-B877F125C9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1A30D9F0-2E34-3C10-BF44-3CF7455EF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05B598AE-F4F7-C756-2036-7AE12D52D76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D6C305F2-3BFB-928F-082E-23E37A4D1A4A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F8DFEDCC-E904-5DFC-1ECD-9A44E436373F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" name="Groep 20">
                <a:extLst>
                  <a:ext uri="{FF2B5EF4-FFF2-40B4-BE49-F238E27FC236}">
                    <a16:creationId xmlns:a16="http://schemas.microsoft.com/office/drawing/2014/main" id="{DA4DA024-7465-20A0-E5D1-8FC0324988E0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3" name="Vrije vorm: vorm 22">
                  <a:extLst>
                    <a:ext uri="{FF2B5EF4-FFF2-40B4-BE49-F238E27FC236}">
                      <a16:creationId xmlns:a16="http://schemas.microsoft.com/office/drawing/2014/main" id="{249612A2-2B03-C417-BD46-A5B59216D30C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C34B0607-D71B-E547-FB7B-7B87EACB156C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5" name="Vrije vorm: vorm 24">
                    <a:extLst>
                      <a:ext uri="{FF2B5EF4-FFF2-40B4-BE49-F238E27FC236}">
                        <a16:creationId xmlns:a16="http://schemas.microsoft.com/office/drawing/2014/main" id="{D8BF9584-2FE5-2C1D-EA1B-B29ACBD20A47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" name="Vrije vorm: vorm 25">
                    <a:extLst>
                      <a:ext uri="{FF2B5EF4-FFF2-40B4-BE49-F238E27FC236}">
                        <a16:creationId xmlns:a16="http://schemas.microsoft.com/office/drawing/2014/main" id="{86D9B74A-CD58-7A0B-E988-F7028EC94141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2" name="Tekstvak 21">
                <a:extLst>
                  <a:ext uri="{FF2B5EF4-FFF2-40B4-BE49-F238E27FC236}">
                    <a16:creationId xmlns:a16="http://schemas.microsoft.com/office/drawing/2014/main" id="{810385CB-2139-23B5-B218-14378207763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197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0336D-2F34-A61D-B23F-AF6C3F3EB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goes here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68E1F9-FEEB-CCB7-4F62-7C98C813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F85A-6FAC-416C-BBCB-AB119E35F9D1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656451-C5C9-2CE5-920F-3C2F6717E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398A574D-2AAC-1474-75FB-38865F36BFDE}"/>
              </a:ext>
            </a:extLst>
          </p:cNvPr>
          <p:cNvSpPr/>
          <p:nvPr userDrawn="1"/>
        </p:nvSpPr>
        <p:spPr>
          <a:xfrm>
            <a:off x="0" y="-441330"/>
            <a:ext cx="117981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Custom #5</a:t>
            </a:r>
          </a:p>
        </p:txBody>
      </p:sp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097D3568-BED0-E753-083E-C86FFB3B280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23543" y="1814286"/>
            <a:ext cx="5863770" cy="3643085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5D5AB300-4DA9-FD86-33AE-B47C1A7E3C0C}"/>
              </a:ext>
            </a:extLst>
          </p:cNvPr>
          <p:cNvGrpSpPr/>
          <p:nvPr userDrawn="1"/>
        </p:nvGrpSpPr>
        <p:grpSpPr>
          <a:xfrm>
            <a:off x="12377595" y="0"/>
            <a:ext cx="3693113" cy="5054643"/>
            <a:chOff x="-3786164" y="0"/>
            <a:chExt cx="3693113" cy="5054643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DB286456-4F71-17CE-AB3B-8F2303243695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0730A949-EDF9-97EC-7EBA-646F8FA1EB13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29C6FDBA-7DF7-A3D8-776F-AD9C0842650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223BD816-294B-6061-87EE-4414B13A1452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22FDCDF5-46AC-2034-FBD8-2662FFB6795C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A39336E4-7981-247F-C6F1-21EB05BDAF91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FD885712-AFA0-8A34-1854-54A57FD9B172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008C34EF-72AF-1F36-AABF-806E55A8CCBE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575222EC-36CC-0394-144F-604580963B0E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03B92EB2-074A-F0B2-4284-205FAD938F7F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D96186F1-4444-7CDA-48D0-36B200FDBA57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FF078E09-72EA-D5E3-241F-D80E9C2261CA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C83AF6C7-8092-A6AB-C0C5-77B9E2CE1D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7" name="Rechthoek 46">
                      <a:extLst>
                        <a:ext uri="{FF2B5EF4-FFF2-40B4-BE49-F238E27FC236}">
                          <a16:creationId xmlns:a16="http://schemas.microsoft.com/office/drawing/2014/main" id="{FF5C9E9E-F8B0-B277-AF4C-BFC9C501E7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Rechthoek 47">
                      <a:extLst>
                        <a:ext uri="{FF2B5EF4-FFF2-40B4-BE49-F238E27FC236}">
                          <a16:creationId xmlns:a16="http://schemas.microsoft.com/office/drawing/2014/main" id="{4F1098A8-26DD-06E6-E641-D839AD0323C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Ovaal 48">
                      <a:extLst>
                        <a:ext uri="{FF2B5EF4-FFF2-40B4-BE49-F238E27FC236}">
                          <a16:creationId xmlns:a16="http://schemas.microsoft.com/office/drawing/2014/main" id="{C17A3A52-8EFD-8048-45EA-7564869C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5" name="Afbeelding 44">
                    <a:extLst>
                      <a:ext uri="{FF2B5EF4-FFF2-40B4-BE49-F238E27FC236}">
                        <a16:creationId xmlns:a16="http://schemas.microsoft.com/office/drawing/2014/main" id="{1D3D8E8A-5D88-5469-6E57-75C21DAAB06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6" name="Afbeelding 45">
                    <a:extLst>
                      <a:ext uri="{FF2B5EF4-FFF2-40B4-BE49-F238E27FC236}">
                        <a16:creationId xmlns:a16="http://schemas.microsoft.com/office/drawing/2014/main" id="{75DDE359-E0A6-B364-C024-7311A00F75A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B6311CE7-A21C-092D-7C9D-4F5A2A508B3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E3970E51-0459-5EA3-075D-9F851ABB73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B6041FAB-B4CA-8BF7-5114-19AC090DAEF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DDB4A2CF-2910-E114-AC1B-A38A186A0DD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CB7EB5C3-B27C-1374-AB1A-0F9008265B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D05622B2-F0B7-0B27-552A-9B18BF9B7F0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0E39195F-DC9B-C19D-7442-066D0E3D13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" name="Gelijkbenige driehoek 35">
                <a:extLst>
                  <a:ext uri="{FF2B5EF4-FFF2-40B4-BE49-F238E27FC236}">
                    <a16:creationId xmlns:a16="http://schemas.microsoft.com/office/drawing/2014/main" id="{87F7F1DE-5960-178D-9957-C22D9B1853F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ICOON_info">
              <a:extLst>
                <a:ext uri="{FF2B5EF4-FFF2-40B4-BE49-F238E27FC236}">
                  <a16:creationId xmlns:a16="http://schemas.microsoft.com/office/drawing/2014/main" id="{73E9B773-3672-8B03-9C29-67B85B77C4E7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3AD2260C-5899-1869-384D-F3CE067C2E8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FAF743CB-30F6-587C-85BC-FB9BFF2A596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D61C68B6-F436-A129-0103-A3E6E372ADF9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B79D49FB-C297-FF16-CC00-4DD48870E598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2F25B28A-CD31-3F03-C3F3-F5532CE7D7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DDB34996-3328-1226-48ED-B020DB49A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9050C5E1-C70E-9C68-D9FA-02CAB6510BD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A5E1CD04-5FD7-9767-41A6-FDE233D0C2C1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C242BDAC-55B2-14E8-B5FF-814AEEA40C3D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" name="Groep 20">
                <a:extLst>
                  <a:ext uri="{FF2B5EF4-FFF2-40B4-BE49-F238E27FC236}">
                    <a16:creationId xmlns:a16="http://schemas.microsoft.com/office/drawing/2014/main" id="{0C7C8A08-3E2A-1162-8DD8-A5A8B53A898B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3" name="Vrije vorm: vorm 22">
                  <a:extLst>
                    <a:ext uri="{FF2B5EF4-FFF2-40B4-BE49-F238E27FC236}">
                      <a16:creationId xmlns:a16="http://schemas.microsoft.com/office/drawing/2014/main" id="{590A9B62-F552-8744-9B80-6BDF69A3BD43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DB96C67F-35F7-27F7-8C32-20350747A33E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5" name="Vrije vorm: vorm 24">
                    <a:extLst>
                      <a:ext uri="{FF2B5EF4-FFF2-40B4-BE49-F238E27FC236}">
                        <a16:creationId xmlns:a16="http://schemas.microsoft.com/office/drawing/2014/main" id="{A9517932-4071-E718-FE16-55CBE7058F7F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" name="Vrije vorm: vorm 25">
                    <a:extLst>
                      <a:ext uri="{FF2B5EF4-FFF2-40B4-BE49-F238E27FC236}">
                        <a16:creationId xmlns:a16="http://schemas.microsoft.com/office/drawing/2014/main" id="{EC814FDF-6D01-FCC3-B0EE-84F3A8E7151E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2" name="Tekstvak 21">
                <a:extLst>
                  <a:ext uri="{FF2B5EF4-FFF2-40B4-BE49-F238E27FC236}">
                    <a16:creationId xmlns:a16="http://schemas.microsoft.com/office/drawing/2014/main" id="{06E580C5-AC4F-7D21-11CE-48A2A215B219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89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Afbeelding 75">
            <a:extLst>
              <a:ext uri="{FF2B5EF4-FFF2-40B4-BE49-F238E27FC236}">
                <a16:creationId xmlns:a16="http://schemas.microsoft.com/office/drawing/2014/main" id="{F11C090B-A315-5C91-5D8F-993589E67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029" y="591602"/>
            <a:ext cx="4964492" cy="626639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30336D-2F34-A61D-B23F-AF6C3F3EB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goes here</a:t>
            </a:r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768E1F9-FEEB-CCB7-4F62-7C98C813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3DB16-AC71-4CDA-9ED6-7D38E7C3EFA9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656451-C5C9-2CE5-920F-3C2F6717E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398A574D-2AAC-1474-75FB-38865F36BFDE}"/>
              </a:ext>
            </a:extLst>
          </p:cNvPr>
          <p:cNvSpPr/>
          <p:nvPr userDrawn="1"/>
        </p:nvSpPr>
        <p:spPr>
          <a:xfrm>
            <a:off x="0" y="-441330"/>
            <a:ext cx="117981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Custom #6</a:t>
            </a:r>
          </a:p>
        </p:txBody>
      </p:sp>
      <p:grpSp>
        <p:nvGrpSpPr>
          <p:cNvPr id="5" name="INSTRUCTION">
            <a:extLst>
              <a:ext uri="{FF2B5EF4-FFF2-40B4-BE49-F238E27FC236}">
                <a16:creationId xmlns:a16="http://schemas.microsoft.com/office/drawing/2014/main" id="{75DD9D33-202B-6899-A7F7-99913987FBDD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09585C01-523D-AC04-63B7-8CB8F02AE763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20984A5A-F131-4BF4-9869-C353E9114EE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D7E20B74-7D5D-049B-ED65-9FF3094E4ADE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69398259-8233-7941-9853-2CF3D5CF0A1D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26A06B40-5451-1B08-78DD-7126CE7858F0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4EABD929-8916-8FEB-7233-950346FCD1A6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54CCF5F-EDEB-2427-15DF-D4758954864C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F428C417-C3C0-810F-98D7-D0E3E4DC3B14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D9FEC2EE-FAD3-4FD3-FA2D-958C9AA42FD7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93D4046F-6CF2-87BE-79E3-F9E7061A9F14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8493541F-5996-56F2-83D8-3225B54AE9F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7" name="Groep 56">
                <a:extLst>
                  <a:ext uri="{FF2B5EF4-FFF2-40B4-BE49-F238E27FC236}">
                    <a16:creationId xmlns:a16="http://schemas.microsoft.com/office/drawing/2014/main" id="{43F18F60-B241-351F-536D-5DC389F3E42C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0" name="Rechthoek: afgeronde hoeken 69">
                  <a:extLst>
                    <a:ext uri="{FF2B5EF4-FFF2-40B4-BE49-F238E27FC236}">
                      <a16:creationId xmlns:a16="http://schemas.microsoft.com/office/drawing/2014/main" id="{43E107B2-D1A2-72A2-41FA-7467CB318E2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1" name="Rechthoek 70">
                  <a:extLst>
                    <a:ext uri="{FF2B5EF4-FFF2-40B4-BE49-F238E27FC236}">
                      <a16:creationId xmlns:a16="http://schemas.microsoft.com/office/drawing/2014/main" id="{BAA2188E-DAC5-C72A-AEB0-BDBF92BF80F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2" name="Rechthoek 71">
                  <a:extLst>
                    <a:ext uri="{FF2B5EF4-FFF2-40B4-BE49-F238E27FC236}">
                      <a16:creationId xmlns:a16="http://schemas.microsoft.com/office/drawing/2014/main" id="{F9088517-F43A-EBE0-0169-FA0ABE7F39F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BA646467-598B-F5AE-AEB4-D7A0270F619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Rechthoek 73">
                  <a:extLst>
                    <a:ext uri="{FF2B5EF4-FFF2-40B4-BE49-F238E27FC236}">
                      <a16:creationId xmlns:a16="http://schemas.microsoft.com/office/drawing/2014/main" id="{982B8980-029E-EA8E-2FA3-9492245BBD8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hthoek 74">
                  <a:extLst>
                    <a:ext uri="{FF2B5EF4-FFF2-40B4-BE49-F238E27FC236}">
                      <a16:creationId xmlns:a16="http://schemas.microsoft.com/office/drawing/2014/main" id="{2D77F7AC-C8E7-9EFA-A319-AECB566BDE9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C90CA8E9-94F8-C7D8-181E-D8FC4076A58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62" name="Groep 61">
                  <a:extLst>
                    <a:ext uri="{FF2B5EF4-FFF2-40B4-BE49-F238E27FC236}">
                      <a16:creationId xmlns:a16="http://schemas.microsoft.com/office/drawing/2014/main" id="{E8EC30BF-EE1B-B7F8-E9E8-F1C65AD1B1DC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64" name="Rechthoek: afgeronde hoeken 63">
                    <a:extLst>
                      <a:ext uri="{FF2B5EF4-FFF2-40B4-BE49-F238E27FC236}">
                        <a16:creationId xmlns:a16="http://schemas.microsoft.com/office/drawing/2014/main" id="{3E91DEF0-22C9-3507-8EEC-F96DEA9D6E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5" name="Rechthoek 64">
                    <a:extLst>
                      <a:ext uri="{FF2B5EF4-FFF2-40B4-BE49-F238E27FC236}">
                        <a16:creationId xmlns:a16="http://schemas.microsoft.com/office/drawing/2014/main" id="{81CD2612-9A39-2732-2A19-88B1D2DA01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6" name="Rechthoek 65">
                    <a:extLst>
                      <a:ext uri="{FF2B5EF4-FFF2-40B4-BE49-F238E27FC236}">
                        <a16:creationId xmlns:a16="http://schemas.microsoft.com/office/drawing/2014/main" id="{F2665B27-322A-2DD8-E363-48A1F0D1BF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7" name="Rechthoek 66">
                    <a:extLst>
                      <a:ext uri="{FF2B5EF4-FFF2-40B4-BE49-F238E27FC236}">
                        <a16:creationId xmlns:a16="http://schemas.microsoft.com/office/drawing/2014/main" id="{50E7AFE9-86BF-8477-257F-D3C2EDC827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8" name="Rechthoek 67">
                    <a:extLst>
                      <a:ext uri="{FF2B5EF4-FFF2-40B4-BE49-F238E27FC236}">
                        <a16:creationId xmlns:a16="http://schemas.microsoft.com/office/drawing/2014/main" id="{ADDF5FF3-7DE8-6BF9-BCF0-30C51CDF70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 68">
                    <a:extLst>
                      <a:ext uri="{FF2B5EF4-FFF2-40B4-BE49-F238E27FC236}">
                        <a16:creationId xmlns:a16="http://schemas.microsoft.com/office/drawing/2014/main" id="{F50E6A79-EEA0-6F66-B93E-7DBDF7EE96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3" name="Boog 62">
                  <a:extLst>
                    <a:ext uri="{FF2B5EF4-FFF2-40B4-BE49-F238E27FC236}">
                      <a16:creationId xmlns:a16="http://schemas.microsoft.com/office/drawing/2014/main" id="{79CF4826-97D7-DE67-8C81-07C65798E571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9" name="Tekstvak 58">
                <a:extLst>
                  <a:ext uri="{FF2B5EF4-FFF2-40B4-BE49-F238E27FC236}">
                    <a16:creationId xmlns:a16="http://schemas.microsoft.com/office/drawing/2014/main" id="{489AE3B1-DFAE-1F1D-8504-2F7CB8B273A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60" name="Tekstvak 59">
                <a:extLst>
                  <a:ext uri="{FF2B5EF4-FFF2-40B4-BE49-F238E27FC236}">
                    <a16:creationId xmlns:a16="http://schemas.microsoft.com/office/drawing/2014/main" id="{D200B1A1-330F-59C4-ECD3-1D269F3AA86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61" name="Vrije vorm: vorm 60">
                <a:extLst>
                  <a:ext uri="{FF2B5EF4-FFF2-40B4-BE49-F238E27FC236}">
                    <a16:creationId xmlns:a16="http://schemas.microsoft.com/office/drawing/2014/main" id="{27DFBA19-E9A4-0373-374B-CD458E33EC9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0EB07808-AC7D-3D1E-1233-58039BE5E06D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D2ED2937-F1D7-B2B0-176A-13B9EE25E0A6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46" name="ICOON_info">
                <a:extLst>
                  <a:ext uri="{FF2B5EF4-FFF2-40B4-BE49-F238E27FC236}">
                    <a16:creationId xmlns:a16="http://schemas.microsoft.com/office/drawing/2014/main" id="{82047AF5-CB56-D93C-0369-7D22A862F5B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3" name="Ovaal 52">
                  <a:extLst>
                    <a:ext uri="{FF2B5EF4-FFF2-40B4-BE49-F238E27FC236}">
                      <a16:creationId xmlns:a16="http://schemas.microsoft.com/office/drawing/2014/main" id="{5C389F78-2591-5655-15F0-8FAF053F9759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Graphic 163" descr="Informatie">
                  <a:extLst>
                    <a:ext uri="{FF2B5EF4-FFF2-40B4-BE49-F238E27FC236}">
                      <a16:creationId xmlns:a16="http://schemas.microsoft.com/office/drawing/2014/main" id="{8D4B8379-3D07-3E2B-2C8A-3164E78D0119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B79EB739-0EEB-E1A2-AEBE-DF356768B77E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48" name="Inspireren">
                  <a:extLst>
                    <a:ext uri="{FF2B5EF4-FFF2-40B4-BE49-F238E27FC236}">
                      <a16:creationId xmlns:a16="http://schemas.microsoft.com/office/drawing/2014/main" id="{54AF5229-376C-9D3D-7F25-A0E522C23A76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50" name="Freeform 12">
                    <a:extLst>
                      <a:ext uri="{FF2B5EF4-FFF2-40B4-BE49-F238E27FC236}">
                        <a16:creationId xmlns:a16="http://schemas.microsoft.com/office/drawing/2014/main" id="{5C081ADA-60D1-0C6A-9CAF-DAAD1A7D58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1" name="Freeform 13">
                    <a:extLst>
                      <a:ext uri="{FF2B5EF4-FFF2-40B4-BE49-F238E27FC236}">
                        <a16:creationId xmlns:a16="http://schemas.microsoft.com/office/drawing/2014/main" id="{A6D9AAE5-F352-4EB1-B8F4-0D0997C44C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52" name="Freeform 14">
                    <a:extLst>
                      <a:ext uri="{FF2B5EF4-FFF2-40B4-BE49-F238E27FC236}">
                        <a16:creationId xmlns:a16="http://schemas.microsoft.com/office/drawing/2014/main" id="{D4FD9B01-A4B1-72D9-13A7-C9EDD4493EE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49" name="Tekstvak 48">
                  <a:extLst>
                    <a:ext uri="{FF2B5EF4-FFF2-40B4-BE49-F238E27FC236}">
                      <a16:creationId xmlns:a16="http://schemas.microsoft.com/office/drawing/2014/main" id="{D7DCB898-CF0F-D429-3EB5-BE3141AFA24C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CF8451A8-3CF8-E424-9E34-A86C9A8A62B7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6A9BC0C4-8269-9130-7ECB-5C7D1FDFB22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2" name="Groep 31">
                  <a:extLst>
                    <a:ext uri="{FF2B5EF4-FFF2-40B4-BE49-F238E27FC236}">
                      <a16:creationId xmlns:a16="http://schemas.microsoft.com/office/drawing/2014/main" id="{62D36D3B-0BE5-5340-8AD4-4484C9AFE844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9" name="Groep 38">
                    <a:extLst>
                      <a:ext uri="{FF2B5EF4-FFF2-40B4-BE49-F238E27FC236}">
                        <a16:creationId xmlns:a16="http://schemas.microsoft.com/office/drawing/2014/main" id="{D34084E2-F642-4DE3-B4BF-023CBC04029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2" name="Rechthoek 41">
                      <a:extLst>
                        <a:ext uri="{FF2B5EF4-FFF2-40B4-BE49-F238E27FC236}">
                          <a16:creationId xmlns:a16="http://schemas.microsoft.com/office/drawing/2014/main" id="{CB1B463F-F2BF-EE8A-D0FB-3197153F285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hthoek 42">
                      <a:extLst>
                        <a:ext uri="{FF2B5EF4-FFF2-40B4-BE49-F238E27FC236}">
                          <a16:creationId xmlns:a16="http://schemas.microsoft.com/office/drawing/2014/main" id="{09B0EF92-436D-C3AC-78B9-FC4EECBDF5F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Ovaal 43">
                      <a:extLst>
                        <a:ext uri="{FF2B5EF4-FFF2-40B4-BE49-F238E27FC236}">
                          <a16:creationId xmlns:a16="http://schemas.microsoft.com/office/drawing/2014/main" id="{F2D29199-EA5F-DF38-41ED-F356F5DA8E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0" name="Afbeelding 39">
                    <a:extLst>
                      <a:ext uri="{FF2B5EF4-FFF2-40B4-BE49-F238E27FC236}">
                        <a16:creationId xmlns:a16="http://schemas.microsoft.com/office/drawing/2014/main" id="{96223DF4-2561-3476-1B30-10EDF7B0092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1" name="Afbeelding 40">
                    <a:extLst>
                      <a:ext uri="{FF2B5EF4-FFF2-40B4-BE49-F238E27FC236}">
                        <a16:creationId xmlns:a16="http://schemas.microsoft.com/office/drawing/2014/main" id="{CEF42391-6825-A42F-1181-83AEFCB4F43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Groep 32">
                  <a:extLst>
                    <a:ext uri="{FF2B5EF4-FFF2-40B4-BE49-F238E27FC236}">
                      <a16:creationId xmlns:a16="http://schemas.microsoft.com/office/drawing/2014/main" id="{20FFB9EE-E5FF-B480-E4B5-EE55A6A0021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7" name="Rechthoek 36">
                    <a:extLst>
                      <a:ext uri="{FF2B5EF4-FFF2-40B4-BE49-F238E27FC236}">
                        <a16:creationId xmlns:a16="http://schemas.microsoft.com/office/drawing/2014/main" id="{0FFF6592-BDC8-C371-516F-E416B0F304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hthoek 37">
                    <a:extLst>
                      <a:ext uri="{FF2B5EF4-FFF2-40B4-BE49-F238E27FC236}">
                        <a16:creationId xmlns:a16="http://schemas.microsoft.com/office/drawing/2014/main" id="{A96F141D-2307-45E9-402A-D7429EBFA55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C721246E-C1D7-4929-023A-0CFA385A525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7037DD3F-3595-AD11-C08C-2A51EEEE34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" name="Rechthoek 35">
                    <a:extLst>
                      <a:ext uri="{FF2B5EF4-FFF2-40B4-BE49-F238E27FC236}">
                        <a16:creationId xmlns:a16="http://schemas.microsoft.com/office/drawing/2014/main" id="{D6074542-5A8F-F8DB-3147-A68CF99CFE8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78CA011E-E98B-9DB2-9347-D3141FD9738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1" name="Gelijkbenige driehoek 30">
                <a:extLst>
                  <a:ext uri="{FF2B5EF4-FFF2-40B4-BE49-F238E27FC236}">
                    <a16:creationId xmlns:a16="http://schemas.microsoft.com/office/drawing/2014/main" id="{64B4346D-4A88-8576-AE70-911C53E1658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E2E95A3-75B5-6C23-DDC3-BC26AD0B4CDF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62326430-5A79-56D4-4666-582CBE337DE5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A6DC167B-8273-BD7B-7F02-C340DA9874C4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B853C7C4-0D13-558B-DB63-FAD961B27DB5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F6AACDE6-A411-4487-4D44-FAE94A3EAD55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5" name="Vrije vorm: vorm 24">
                  <a:extLst>
                    <a:ext uri="{FF2B5EF4-FFF2-40B4-BE49-F238E27FC236}">
                      <a16:creationId xmlns:a16="http://schemas.microsoft.com/office/drawing/2014/main" id="{A3C2117B-1D03-F4B3-C481-D36BBAA4B7B3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6" name="Groep 25">
                  <a:extLst>
                    <a:ext uri="{FF2B5EF4-FFF2-40B4-BE49-F238E27FC236}">
                      <a16:creationId xmlns:a16="http://schemas.microsoft.com/office/drawing/2014/main" id="{411EF59D-B20F-CC37-095E-82AC6B78D746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7" name="Vrije vorm: vorm 26">
                    <a:extLst>
                      <a:ext uri="{FF2B5EF4-FFF2-40B4-BE49-F238E27FC236}">
                        <a16:creationId xmlns:a16="http://schemas.microsoft.com/office/drawing/2014/main" id="{662E67D3-F576-606E-F8EB-215307737419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8" name="Vrije vorm: vorm 27">
                    <a:extLst>
                      <a:ext uri="{FF2B5EF4-FFF2-40B4-BE49-F238E27FC236}">
                        <a16:creationId xmlns:a16="http://schemas.microsoft.com/office/drawing/2014/main" id="{C13AD0C7-E49C-BD03-2900-4B852A928423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4" name="Tekstvak 23">
                <a:extLst>
                  <a:ext uri="{FF2B5EF4-FFF2-40B4-BE49-F238E27FC236}">
                    <a16:creationId xmlns:a16="http://schemas.microsoft.com/office/drawing/2014/main" id="{23982F7B-B12A-8A68-CEB8-8BFE6CBA356B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78" name="Tijdelijke aanduiding voor afbeelding 77">
            <a:extLst>
              <a:ext uri="{FF2B5EF4-FFF2-40B4-BE49-F238E27FC236}">
                <a16:creationId xmlns:a16="http://schemas.microsoft.com/office/drawing/2014/main" id="{B73FE5B2-4BA7-E720-C6FA-DA399F2460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1304" y="904637"/>
            <a:ext cx="2426050" cy="5267563"/>
          </a:xfrm>
          <a:custGeom>
            <a:avLst/>
            <a:gdLst>
              <a:gd name="connsiteX0" fmla="*/ 243624 w 2426050"/>
              <a:gd name="connsiteY0" fmla="*/ 0 h 5267563"/>
              <a:gd name="connsiteX1" fmla="*/ 541127 w 2426050"/>
              <a:gd name="connsiteY1" fmla="*/ 0 h 5267563"/>
              <a:gd name="connsiteX2" fmla="*/ 541127 w 2426050"/>
              <a:gd name="connsiteY2" fmla="*/ 57271 h 5267563"/>
              <a:gd name="connsiteX3" fmla="*/ 678732 w 2426050"/>
              <a:gd name="connsiteY3" fmla="*/ 195049 h 5267563"/>
              <a:gd name="connsiteX4" fmla="*/ 1744312 w 2426050"/>
              <a:gd name="connsiteY4" fmla="*/ 195049 h 5267563"/>
              <a:gd name="connsiteX5" fmla="*/ 1881918 w 2426050"/>
              <a:gd name="connsiteY5" fmla="*/ 57271 h 5267563"/>
              <a:gd name="connsiteX6" fmla="*/ 1881918 w 2426050"/>
              <a:gd name="connsiteY6" fmla="*/ 0 h 5267563"/>
              <a:gd name="connsiteX7" fmla="*/ 2182426 w 2426050"/>
              <a:gd name="connsiteY7" fmla="*/ 0 h 5267563"/>
              <a:gd name="connsiteX8" fmla="*/ 2426050 w 2426050"/>
              <a:gd name="connsiteY8" fmla="*/ 243930 h 5267563"/>
              <a:gd name="connsiteX9" fmla="*/ 2426050 w 2426050"/>
              <a:gd name="connsiteY9" fmla="*/ 5023633 h 5267563"/>
              <a:gd name="connsiteX10" fmla="*/ 2182426 w 2426050"/>
              <a:gd name="connsiteY10" fmla="*/ 5267563 h 5267563"/>
              <a:gd name="connsiteX11" fmla="*/ 243624 w 2426050"/>
              <a:gd name="connsiteY11" fmla="*/ 5267563 h 5267563"/>
              <a:gd name="connsiteX12" fmla="*/ 0 w 2426050"/>
              <a:gd name="connsiteY12" fmla="*/ 5023633 h 5267563"/>
              <a:gd name="connsiteX13" fmla="*/ 0 w 2426050"/>
              <a:gd name="connsiteY13" fmla="*/ 243930 h 5267563"/>
              <a:gd name="connsiteX14" fmla="*/ 243624 w 2426050"/>
              <a:gd name="connsiteY14" fmla="*/ 0 h 526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26050" h="5267563">
                <a:moveTo>
                  <a:pt x="243624" y="0"/>
                </a:moveTo>
                <a:lnTo>
                  <a:pt x="541127" y="0"/>
                </a:lnTo>
                <a:lnTo>
                  <a:pt x="541127" y="57271"/>
                </a:lnTo>
                <a:cubicBezTo>
                  <a:pt x="541127" y="133363"/>
                  <a:pt x="602735" y="195049"/>
                  <a:pt x="678732" y="195049"/>
                </a:cubicBezTo>
                <a:lnTo>
                  <a:pt x="1744312" y="195049"/>
                </a:lnTo>
                <a:cubicBezTo>
                  <a:pt x="1820309" y="195049"/>
                  <a:pt x="1881918" y="133363"/>
                  <a:pt x="1881918" y="57271"/>
                </a:cubicBezTo>
                <a:lnTo>
                  <a:pt x="1881918" y="0"/>
                </a:lnTo>
                <a:lnTo>
                  <a:pt x="2182426" y="0"/>
                </a:lnTo>
                <a:cubicBezTo>
                  <a:pt x="2316976" y="0"/>
                  <a:pt x="2426050" y="109211"/>
                  <a:pt x="2426050" y="243930"/>
                </a:cubicBezTo>
                <a:lnTo>
                  <a:pt x="2426050" y="5023633"/>
                </a:lnTo>
                <a:cubicBezTo>
                  <a:pt x="2426050" y="5158352"/>
                  <a:pt x="2316976" y="5267563"/>
                  <a:pt x="2182426" y="5267563"/>
                </a:cubicBezTo>
                <a:lnTo>
                  <a:pt x="243624" y="5267563"/>
                </a:lnTo>
                <a:cubicBezTo>
                  <a:pt x="109074" y="5267563"/>
                  <a:pt x="0" y="5158352"/>
                  <a:pt x="0" y="5023633"/>
                </a:cubicBezTo>
                <a:lnTo>
                  <a:pt x="0" y="243930"/>
                </a:lnTo>
                <a:cubicBezTo>
                  <a:pt x="0" y="109211"/>
                  <a:pt x="109074" y="0"/>
                  <a:pt x="243624" y="0"/>
                </a:cubicBezTo>
                <a:close/>
              </a:path>
            </a:pathLst>
          </a:cu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wrap="square" tIns="0" bIns="1260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</p:spTree>
    <p:extLst>
      <p:ext uri="{BB962C8B-B14F-4D97-AF65-F5344CB8AC3E}">
        <p14:creationId xmlns:p14="http://schemas.microsoft.com/office/powerpoint/2010/main" val="67700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5BA37-C4F4-4F41-A19C-52FAB2DC1D39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jdelijke aanduiding voor afbeelding 15">
            <a:extLst>
              <a:ext uri="{FF2B5EF4-FFF2-40B4-BE49-F238E27FC236}">
                <a16:creationId xmlns:a16="http://schemas.microsoft.com/office/drawing/2014/main" id="{2B5C508B-DF1E-5C02-9C06-98C5F4940A5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42839" y="785399"/>
            <a:ext cx="1706322" cy="1706010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127000">
            <a:solidFill>
              <a:schemeClr val="bg2"/>
            </a:solidFill>
            <a:miter lim="800000"/>
          </a:ln>
        </p:spPr>
        <p:txBody>
          <a:bodyPr wrap="square" t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A7CDC7A9-1E6C-CF24-2C23-21BA38844791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50C04F9B-A35F-E618-4F8E-A2CADA07FBDA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FD36A594-8DDA-F22F-0D0B-8336FA6BA9FE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1AE0A3C6-CF49-9394-F5DA-A2041311558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19E797D2-F9E1-FA68-DA92-04E21B2C2852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6C5B633F-726B-65E9-AF32-5BD842E4471B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1A8C12C-9327-E4A7-8AD6-404E0124B22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06C8A9B-E7A7-CC7C-5EA7-660741791C94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95B117C1-025E-B159-D5F5-012FD6EBD481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E33996F-4F00-CAAD-F3B3-1FE994C05C6C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C5C40F7C-CA56-9588-AF42-03943BB83BAC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5098700C-E12C-774F-CB38-ECE1F3422DD7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963816BD-0CB8-CCFE-4403-3C76A81B32C3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320BB8BB-80F1-095B-7034-915457A8023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7" name="Rechthoek 46">
                      <a:extLst>
                        <a:ext uri="{FF2B5EF4-FFF2-40B4-BE49-F238E27FC236}">
                          <a16:creationId xmlns:a16="http://schemas.microsoft.com/office/drawing/2014/main" id="{6B529153-48BB-E822-6B74-DA98B7C4DB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Rechthoek 47">
                      <a:extLst>
                        <a:ext uri="{FF2B5EF4-FFF2-40B4-BE49-F238E27FC236}">
                          <a16:creationId xmlns:a16="http://schemas.microsoft.com/office/drawing/2014/main" id="{FA327AE5-F1DE-EB06-A20C-B6E6A0F6E0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Ovaal 48">
                      <a:extLst>
                        <a:ext uri="{FF2B5EF4-FFF2-40B4-BE49-F238E27FC236}">
                          <a16:creationId xmlns:a16="http://schemas.microsoft.com/office/drawing/2014/main" id="{5BF6463E-70CD-45C2-1DCB-3B112E066EA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5" name="Afbeelding 44">
                    <a:extLst>
                      <a:ext uri="{FF2B5EF4-FFF2-40B4-BE49-F238E27FC236}">
                        <a16:creationId xmlns:a16="http://schemas.microsoft.com/office/drawing/2014/main" id="{B97A5AC5-51F7-F69A-D374-EE11CE0DA6D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6" name="Afbeelding 45">
                    <a:extLst>
                      <a:ext uri="{FF2B5EF4-FFF2-40B4-BE49-F238E27FC236}">
                        <a16:creationId xmlns:a16="http://schemas.microsoft.com/office/drawing/2014/main" id="{1829FB17-4856-1000-791B-7E6C0EE5EBC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6118B8D4-D4DD-7E26-4A88-BFA308959D6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2C8A4C79-DD02-62F9-BC79-095A4DA565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098C3B34-BFAB-87E5-F989-6545C582E9C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6C8B5076-17B8-438E-AC67-32A029A42B1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12BECE2-5CFE-5F46-8A6D-7CB6F2FA70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B8E27213-449F-3686-95E3-CDF0F0877B6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6177498F-3FDE-29F9-AF09-BAEB9E8B05C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" name="Gelijkbenige driehoek 35">
                <a:extLst>
                  <a:ext uri="{FF2B5EF4-FFF2-40B4-BE49-F238E27FC236}">
                    <a16:creationId xmlns:a16="http://schemas.microsoft.com/office/drawing/2014/main" id="{C26E74BF-A561-43D9-C730-A925D14D96D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ICOON_info">
              <a:extLst>
                <a:ext uri="{FF2B5EF4-FFF2-40B4-BE49-F238E27FC236}">
                  <a16:creationId xmlns:a16="http://schemas.microsoft.com/office/drawing/2014/main" id="{F8B3130F-7E04-766B-43BF-0A6733B44A1C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DD302C40-B32E-2A46-E265-8D89D949687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B3F8A3DC-3836-63D1-F470-6409FF9FE9C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88D54503-7674-4B12-94F6-7C4CD8AE908F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FE15AB32-691F-94EE-60EB-E7068CC1E46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7B3E6E21-380B-6D82-80C3-84DB54C044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6631EEFB-EC92-30C5-5C15-CBE234674A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C28FEDB3-7189-4640-C5D5-B08243F720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46C56384-EEFF-6973-A62F-1EBBE0F1AF02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4A22A1BB-F028-7F6F-42F3-4FB85D8D118A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" name="Groep 20">
                <a:extLst>
                  <a:ext uri="{FF2B5EF4-FFF2-40B4-BE49-F238E27FC236}">
                    <a16:creationId xmlns:a16="http://schemas.microsoft.com/office/drawing/2014/main" id="{0CFC1199-CD29-3405-2540-549B3855E19A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3" name="Vrije vorm: vorm 22">
                  <a:extLst>
                    <a:ext uri="{FF2B5EF4-FFF2-40B4-BE49-F238E27FC236}">
                      <a16:creationId xmlns:a16="http://schemas.microsoft.com/office/drawing/2014/main" id="{5FDA499C-D1FF-66B1-56F5-AA5A2D3B0EE6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AE72049E-1946-A8DA-5155-C65213B1E1E5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5" name="Vrije vorm: vorm 24">
                    <a:extLst>
                      <a:ext uri="{FF2B5EF4-FFF2-40B4-BE49-F238E27FC236}">
                        <a16:creationId xmlns:a16="http://schemas.microsoft.com/office/drawing/2014/main" id="{67BDFF98-F67B-61A5-B6C8-2F8A3F9326CB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" name="Vrije vorm: vorm 25">
                    <a:extLst>
                      <a:ext uri="{FF2B5EF4-FFF2-40B4-BE49-F238E27FC236}">
                        <a16:creationId xmlns:a16="http://schemas.microsoft.com/office/drawing/2014/main" id="{F7768E5C-F088-BFC8-F99E-4BEFCC133F4A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2" name="Tekstvak 21">
                <a:extLst>
                  <a:ext uri="{FF2B5EF4-FFF2-40B4-BE49-F238E27FC236}">
                    <a16:creationId xmlns:a16="http://schemas.microsoft.com/office/drawing/2014/main" id="{F0F7C992-A9F7-65B7-9A4E-F812607D2694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318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F29B-BF0D-43D7-8C3F-CBAF48527E2D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jdelijke aanduiding voor afbeelding 16">
            <a:extLst>
              <a:ext uri="{FF2B5EF4-FFF2-40B4-BE49-F238E27FC236}">
                <a16:creationId xmlns:a16="http://schemas.microsoft.com/office/drawing/2014/main" id="{CA3F2D38-67FE-D2C6-F8BC-2EA5359702E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000749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16382744-8AA4-99F0-5F88-ADC343663506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157590B8-5967-3CA8-1D7C-D870FB46709E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33C87924-05BA-94C7-22AF-CB020E198BA4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86E09189-0B2C-A2A4-122C-364080665143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94A30E10-DC3E-1C51-2F35-C3180308FF32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41B33B60-14D0-CA1B-CC4B-69CA8C3C52D5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033C4AA-9152-F2FE-F5DB-D051B6131072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CFAEA4E9-8B18-BD18-68F3-92CD39D518A3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D1EB4370-A517-1522-41FD-C565942C8A68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4930651-E28E-64F2-7214-CCDDC09A2471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A256E37B-34B7-8FA5-1CF1-A40172C87E94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331C78CC-DAB4-9B4F-4BEC-A804B78DA98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F1FEF6D3-8CE7-7C9B-A391-DAC0766E1F5D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FBC86ABC-DA5D-BEC5-F926-A223AC69D6A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7" name="Rechthoek 46">
                      <a:extLst>
                        <a:ext uri="{FF2B5EF4-FFF2-40B4-BE49-F238E27FC236}">
                          <a16:creationId xmlns:a16="http://schemas.microsoft.com/office/drawing/2014/main" id="{21EC932A-8838-AEF6-0292-D6341DB3AF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Rechthoek 47">
                      <a:extLst>
                        <a:ext uri="{FF2B5EF4-FFF2-40B4-BE49-F238E27FC236}">
                          <a16:creationId xmlns:a16="http://schemas.microsoft.com/office/drawing/2014/main" id="{6382B95C-58A3-6761-8D18-48B795AD26A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Ovaal 48">
                      <a:extLst>
                        <a:ext uri="{FF2B5EF4-FFF2-40B4-BE49-F238E27FC236}">
                          <a16:creationId xmlns:a16="http://schemas.microsoft.com/office/drawing/2014/main" id="{F76BF0EA-D6A8-DA29-B243-45EB0090B45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5" name="Afbeelding 44">
                    <a:extLst>
                      <a:ext uri="{FF2B5EF4-FFF2-40B4-BE49-F238E27FC236}">
                        <a16:creationId xmlns:a16="http://schemas.microsoft.com/office/drawing/2014/main" id="{8C8D0DC7-4CCB-CE0C-2995-45B85CFE075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6" name="Afbeelding 45">
                    <a:extLst>
                      <a:ext uri="{FF2B5EF4-FFF2-40B4-BE49-F238E27FC236}">
                        <a16:creationId xmlns:a16="http://schemas.microsoft.com/office/drawing/2014/main" id="{F27CB82E-AE9F-81E9-529B-73AC80AE1E3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BF083939-19B4-E15C-2EFA-41CA49C9CBD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D7C4E1ED-308D-58AC-E195-424EC8A619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67366BA3-BCFB-2569-DF7B-F6F32DD7A32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8D572D6C-8157-CE63-3F30-DFAB1C17C68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0C9371D-9071-4710-B3BF-2CDA9E52EB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8C70DA76-ACA7-2835-53FE-BF6DD42D145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2ABBA81-C01A-55F9-011B-9C0C5BBBAB8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" name="Gelijkbenige driehoek 35">
                <a:extLst>
                  <a:ext uri="{FF2B5EF4-FFF2-40B4-BE49-F238E27FC236}">
                    <a16:creationId xmlns:a16="http://schemas.microsoft.com/office/drawing/2014/main" id="{91D1B3BB-0100-1F3B-2E94-9B11A4B366A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ICOON_info">
              <a:extLst>
                <a:ext uri="{FF2B5EF4-FFF2-40B4-BE49-F238E27FC236}">
                  <a16:creationId xmlns:a16="http://schemas.microsoft.com/office/drawing/2014/main" id="{95CE659A-CD94-2CA7-8323-8D59ED46AE64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F98648F8-EC2E-EEFE-8F00-8FBC7CE0EF1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83359181-4FC6-12AF-B58C-643B357BF51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D1D8447-5BBB-F663-3DFF-E4EBBDF67E20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83FFB17F-BBCF-F944-9C64-728EFBEF4C3E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0E09555D-1B81-F8E8-354B-8FCB438D37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E412F8A6-A858-4F6D-EF3B-C7B2423E24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1CEE6F28-C20B-32C9-9153-0FA5272F97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D6AAA75C-7856-2FD7-CCD6-B4C78A8EC816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CDDF4DB3-720C-78A2-3464-4A49CC27BBEE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" name="Groep 20">
                <a:extLst>
                  <a:ext uri="{FF2B5EF4-FFF2-40B4-BE49-F238E27FC236}">
                    <a16:creationId xmlns:a16="http://schemas.microsoft.com/office/drawing/2014/main" id="{482923B8-20F2-E902-90FF-712C2346C40C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3" name="Vrije vorm: vorm 22">
                  <a:extLst>
                    <a:ext uri="{FF2B5EF4-FFF2-40B4-BE49-F238E27FC236}">
                      <a16:creationId xmlns:a16="http://schemas.microsoft.com/office/drawing/2014/main" id="{CA5C5187-7CA8-7360-217A-B86BEBDFAB38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1D96E727-A441-0FE2-1512-27206DBC7C4A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5" name="Vrije vorm: vorm 24">
                    <a:extLst>
                      <a:ext uri="{FF2B5EF4-FFF2-40B4-BE49-F238E27FC236}">
                        <a16:creationId xmlns:a16="http://schemas.microsoft.com/office/drawing/2014/main" id="{85735F47-7EDC-E7ED-9DA7-F0C79DDB80DD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" name="Vrije vorm: vorm 25">
                    <a:extLst>
                      <a:ext uri="{FF2B5EF4-FFF2-40B4-BE49-F238E27FC236}">
                        <a16:creationId xmlns:a16="http://schemas.microsoft.com/office/drawing/2014/main" id="{64ADD9D0-6A1C-E76D-0D1B-D8B4331666FC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2" name="Tekstvak 21">
                <a:extLst>
                  <a:ext uri="{FF2B5EF4-FFF2-40B4-BE49-F238E27FC236}">
                    <a16:creationId xmlns:a16="http://schemas.microsoft.com/office/drawing/2014/main" id="{8FF1B72F-398A-5236-80FD-094887962878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991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8AB5-30A8-4FCE-AC3F-75AAFC8B9CFD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jdelijke aanduiding voor afbeelding 16">
            <a:extLst>
              <a:ext uri="{FF2B5EF4-FFF2-40B4-BE49-F238E27FC236}">
                <a16:creationId xmlns:a16="http://schemas.microsoft.com/office/drawing/2014/main" id="{CA3F2D38-67FE-D2C6-F8BC-2EA5359702E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6096000" cy="3428999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531E2A2D-79C6-D06B-2FE6-2F61C892316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"/>
            <a:ext cx="6096000" cy="3428999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09509B13-8340-F604-A560-C19E420DCA1E}"/>
              </a:ext>
            </a:extLst>
          </p:cNvPr>
          <p:cNvGrpSpPr/>
          <p:nvPr userDrawn="1"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3DA679F4-2095-1091-2A7C-F31C6F9F124E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04F460DC-42AF-07DB-32C1-AA4D85AD4AC6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4E09268A-145E-726D-C3B2-70110DB5C8E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35E0FE1A-888B-42A4-0126-28C37FE6A03C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6C5F016E-95EE-12F1-858E-B7F490A73767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0E1C6F91-51A6-CE65-B78C-F6EC2C9429A3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9197CB0-535E-EB58-01B8-C8A6EEC6142D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D3D623D4-6D26-1BCD-D1CB-AEEC9CA70AA7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5501B27-DE75-F1C2-9494-A113EB5FA8B9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0E7EE6DD-5BB9-88AF-2529-1BF8917460E2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1008AF48-9386-D0B0-828F-F6A1B71C471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996F9CE6-5543-093C-EA77-4BFC760E45B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4" name="Groep 43">
                    <a:extLst>
                      <a:ext uri="{FF2B5EF4-FFF2-40B4-BE49-F238E27FC236}">
                        <a16:creationId xmlns:a16="http://schemas.microsoft.com/office/drawing/2014/main" id="{FDDDDA1E-06AE-4A1A-8CA1-D717BAFB01C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7" name="Rechthoek 46">
                      <a:extLst>
                        <a:ext uri="{FF2B5EF4-FFF2-40B4-BE49-F238E27FC236}">
                          <a16:creationId xmlns:a16="http://schemas.microsoft.com/office/drawing/2014/main" id="{1D12673F-55DB-46FD-8576-3CA01809171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Rechthoek 47">
                      <a:extLst>
                        <a:ext uri="{FF2B5EF4-FFF2-40B4-BE49-F238E27FC236}">
                          <a16:creationId xmlns:a16="http://schemas.microsoft.com/office/drawing/2014/main" id="{5DB43AC8-81F5-F894-A073-8791CBD0C18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Ovaal 48">
                      <a:extLst>
                        <a:ext uri="{FF2B5EF4-FFF2-40B4-BE49-F238E27FC236}">
                          <a16:creationId xmlns:a16="http://schemas.microsoft.com/office/drawing/2014/main" id="{866D1AB2-0B85-BD59-EAD0-7BA5BC3B21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5" name="Afbeelding 44">
                    <a:extLst>
                      <a:ext uri="{FF2B5EF4-FFF2-40B4-BE49-F238E27FC236}">
                        <a16:creationId xmlns:a16="http://schemas.microsoft.com/office/drawing/2014/main" id="{AA185EB5-6DA0-EA27-A077-B8D66F1AEB6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6" name="Afbeelding 45">
                    <a:extLst>
                      <a:ext uri="{FF2B5EF4-FFF2-40B4-BE49-F238E27FC236}">
                        <a16:creationId xmlns:a16="http://schemas.microsoft.com/office/drawing/2014/main" id="{325BF2B9-4AE9-F56E-96A6-EB5725C7F3F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CE6ADDF7-2265-FBC6-8BFA-71FE4FD46AE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5455DFEF-D755-C511-D97B-F91A05ACCB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05C6553C-9E18-DA13-94EE-61339ACB883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216702BD-E213-A3DD-9EBA-247BAE3E0CE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" name="Rechthoek 39">
                    <a:extLst>
                      <a:ext uri="{FF2B5EF4-FFF2-40B4-BE49-F238E27FC236}">
                        <a16:creationId xmlns:a16="http://schemas.microsoft.com/office/drawing/2014/main" id="{34FD7D74-B2FC-AC59-1ACF-581CBA8BF9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4CF66662-B019-30A5-0AF3-0109B8387D2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479C4171-4B8B-9638-AC8F-AA1CEFDB67F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" name="Gelijkbenige driehoek 35">
                <a:extLst>
                  <a:ext uri="{FF2B5EF4-FFF2-40B4-BE49-F238E27FC236}">
                    <a16:creationId xmlns:a16="http://schemas.microsoft.com/office/drawing/2014/main" id="{69276B51-0CE4-CA93-A64F-2984A085A92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ICOON_info">
              <a:extLst>
                <a:ext uri="{FF2B5EF4-FFF2-40B4-BE49-F238E27FC236}">
                  <a16:creationId xmlns:a16="http://schemas.microsoft.com/office/drawing/2014/main" id="{113459F2-2CF2-79ED-01F7-F0AE5845F46D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74D5F4AB-06AD-E142-1575-AD49573F31B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45B974F7-B43B-9682-FD97-80F185034D4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9F1A7910-668A-AECB-8855-A9299967F211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7F069D6E-A4BD-3798-174D-B3D30CDA2C0D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0CD367ED-7BCA-5774-669D-5C5CA15AC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654159CD-7488-E138-B0F0-3EDEBF12A3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443401AD-E362-49D1-88E4-357707C265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9014D6B6-E5F0-2942-78D9-235F38469184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C920E38F-CE7A-9665-FC5C-056C82C382C2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" name="Groep 20">
                <a:extLst>
                  <a:ext uri="{FF2B5EF4-FFF2-40B4-BE49-F238E27FC236}">
                    <a16:creationId xmlns:a16="http://schemas.microsoft.com/office/drawing/2014/main" id="{9A9EEE37-1F5C-1D55-0715-FE96C783989B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3" name="Vrije vorm: vorm 22">
                  <a:extLst>
                    <a:ext uri="{FF2B5EF4-FFF2-40B4-BE49-F238E27FC236}">
                      <a16:creationId xmlns:a16="http://schemas.microsoft.com/office/drawing/2014/main" id="{789E76A5-1AAF-BB27-60E7-2408C2FF7BCF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1D6D4D30-91B8-E968-ABC6-6E165DB72339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5" name="Vrije vorm: vorm 24">
                    <a:extLst>
                      <a:ext uri="{FF2B5EF4-FFF2-40B4-BE49-F238E27FC236}">
                        <a16:creationId xmlns:a16="http://schemas.microsoft.com/office/drawing/2014/main" id="{868BE42C-A5EF-FEA8-BFC8-D5232D3A5A04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6" name="Vrije vorm: vorm 25">
                    <a:extLst>
                      <a:ext uri="{FF2B5EF4-FFF2-40B4-BE49-F238E27FC236}">
                        <a16:creationId xmlns:a16="http://schemas.microsoft.com/office/drawing/2014/main" id="{2E2B6222-6663-E75A-1E50-CF119B610F1C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2" name="Tekstvak 21">
                <a:extLst>
                  <a:ext uri="{FF2B5EF4-FFF2-40B4-BE49-F238E27FC236}">
                    <a16:creationId xmlns:a16="http://schemas.microsoft.com/office/drawing/2014/main" id="{27D7C6EE-6310-82C9-B2A9-8EDFA3C7552E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80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63B19-2B39-4E34-A5E3-5515A7D21A04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531E2A2D-79C6-D06B-2FE6-2F61C892316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8238" y="719138"/>
            <a:ext cx="7651524" cy="5281612"/>
          </a:xfrm>
          <a:prstGeom prst="rect">
            <a:avLst/>
          </a:prstGeo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 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F2D547FC-8675-10B0-8D4D-4E73B6F6EBA3}"/>
              </a:ext>
            </a:extLst>
          </p:cNvPr>
          <p:cNvGrpSpPr/>
          <p:nvPr userDrawn="1"/>
        </p:nvGrpSpPr>
        <p:grpSpPr>
          <a:xfrm>
            <a:off x="12377595" y="0"/>
            <a:ext cx="3693113" cy="5054643"/>
            <a:chOff x="-3786164" y="0"/>
            <a:chExt cx="3693113" cy="5054643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AA3D3DE8-FAAA-0CCB-9B1A-DED17E9590E4}"/>
                </a:ext>
              </a:extLst>
            </p:cNvPr>
            <p:cNvSpPr/>
            <p:nvPr userDrawn="1"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A857C9-A4BB-CC70-C3F9-9195312712EE}"/>
                </a:ext>
              </a:extLst>
            </p:cNvPr>
            <p:cNvSpPr/>
            <p:nvPr userDrawn="1"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7A20A025-9E26-4D1B-D703-D0EB1160417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7C1DF6F8-CC48-5685-B365-AA4FDAA708B9}"/>
                </a:ext>
              </a:extLst>
            </p:cNvPr>
            <p:cNvSpPr/>
            <p:nvPr userDrawn="1"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F9085E4-187D-A0BC-210C-0136896A41D1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6210036-0240-8CA2-6EF8-0BD4944070F2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6119F4C-019C-605A-6943-F46F89EB0132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4D99191E-B53B-3251-5C4B-1626C4264714}"/>
                </a:ext>
              </a:extLst>
            </p:cNvPr>
            <p:cNvSpPr/>
            <p:nvPr userDrawn="1"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DB5F333A-1CA4-8A38-6DE0-45284DF08CD9}"/>
                </a:ext>
              </a:extLst>
            </p:cNvPr>
            <p:cNvSpPr/>
            <p:nvPr userDrawn="1"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4B0F239D-3AF8-92D3-5B8A-C2E0ACC11C38}"/>
                </a:ext>
              </a:extLst>
            </p:cNvPr>
            <p:cNvGrpSpPr/>
            <p:nvPr userDrawn="1"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2E2A776D-132D-E444-2B58-839C8E2C1D4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8" name="Groep 37">
                  <a:extLst>
                    <a:ext uri="{FF2B5EF4-FFF2-40B4-BE49-F238E27FC236}">
                      <a16:creationId xmlns:a16="http://schemas.microsoft.com/office/drawing/2014/main" id="{578162D6-E0E1-EDCB-65D0-FF4F6463923E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5" name="Groep 44">
                    <a:extLst>
                      <a:ext uri="{FF2B5EF4-FFF2-40B4-BE49-F238E27FC236}">
                        <a16:creationId xmlns:a16="http://schemas.microsoft.com/office/drawing/2014/main" id="{CF3ACBAF-9D09-81A4-2172-3A5EFD2774B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8" name="Rechthoek 47">
                      <a:extLst>
                        <a:ext uri="{FF2B5EF4-FFF2-40B4-BE49-F238E27FC236}">
                          <a16:creationId xmlns:a16="http://schemas.microsoft.com/office/drawing/2014/main" id="{76511F38-8A3D-C488-C13D-14B9267C171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9" name="Rechthoek 48">
                      <a:extLst>
                        <a:ext uri="{FF2B5EF4-FFF2-40B4-BE49-F238E27FC236}">
                          <a16:creationId xmlns:a16="http://schemas.microsoft.com/office/drawing/2014/main" id="{BF6F0872-D6E6-0129-5AFD-80A6EA82AE4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0" name="Ovaal 49">
                      <a:extLst>
                        <a:ext uri="{FF2B5EF4-FFF2-40B4-BE49-F238E27FC236}">
                          <a16:creationId xmlns:a16="http://schemas.microsoft.com/office/drawing/2014/main" id="{26698984-53EE-AD20-A983-6D8809F487B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46" name="Afbeelding 45">
                    <a:extLst>
                      <a:ext uri="{FF2B5EF4-FFF2-40B4-BE49-F238E27FC236}">
                        <a16:creationId xmlns:a16="http://schemas.microsoft.com/office/drawing/2014/main" id="{1EFA564B-F7F8-A3E1-EA0E-20857182072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47" name="Afbeelding 46">
                    <a:extLst>
                      <a:ext uri="{FF2B5EF4-FFF2-40B4-BE49-F238E27FC236}">
                        <a16:creationId xmlns:a16="http://schemas.microsoft.com/office/drawing/2014/main" id="{9F272245-01A0-E0AB-464E-B4F26BF0A3F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58BADA06-F25C-E0D3-E4E1-FC344AEEEFC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3" name="Rechthoek 42">
                    <a:extLst>
                      <a:ext uri="{FF2B5EF4-FFF2-40B4-BE49-F238E27FC236}">
                        <a16:creationId xmlns:a16="http://schemas.microsoft.com/office/drawing/2014/main" id="{F6158168-D2A9-51D8-2ED0-FA5053AB5A2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5616C0FA-E4BF-A970-F7DA-5A617A46714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0" name="Groep 39">
                  <a:extLst>
                    <a:ext uri="{FF2B5EF4-FFF2-40B4-BE49-F238E27FC236}">
                      <a16:creationId xmlns:a16="http://schemas.microsoft.com/office/drawing/2014/main" id="{60643B8C-9422-2E4D-55D0-06B3FBBD803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1" name="Rechthoek 40">
                    <a:extLst>
                      <a:ext uri="{FF2B5EF4-FFF2-40B4-BE49-F238E27FC236}">
                        <a16:creationId xmlns:a16="http://schemas.microsoft.com/office/drawing/2014/main" id="{BBD94545-F851-9570-0905-C56C6AEEC8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41">
                    <a:extLst>
                      <a:ext uri="{FF2B5EF4-FFF2-40B4-BE49-F238E27FC236}">
                        <a16:creationId xmlns:a16="http://schemas.microsoft.com/office/drawing/2014/main" id="{02F7CBAA-658A-DECF-422D-2CE41F3F449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A6141E01-F200-8684-4E99-022433B43F0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7" name="Gelijkbenige driehoek 36">
                <a:extLst>
                  <a:ext uri="{FF2B5EF4-FFF2-40B4-BE49-F238E27FC236}">
                    <a16:creationId xmlns:a16="http://schemas.microsoft.com/office/drawing/2014/main" id="{8A0896F9-45E2-5154-3241-BEF098A96DC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ICOON_info">
              <a:extLst>
                <a:ext uri="{FF2B5EF4-FFF2-40B4-BE49-F238E27FC236}">
                  <a16:creationId xmlns:a16="http://schemas.microsoft.com/office/drawing/2014/main" id="{FDCE1B62-58AF-60A6-6A99-AE72625DDD57}"/>
                </a:ext>
              </a:extLst>
            </p:cNvPr>
            <p:cNvGrpSpPr/>
            <p:nvPr userDrawn="1"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33" name="Ovaal 32">
                <a:extLst>
                  <a:ext uri="{FF2B5EF4-FFF2-40B4-BE49-F238E27FC236}">
                    <a16:creationId xmlns:a16="http://schemas.microsoft.com/office/drawing/2014/main" id="{2D496AE7-1ABA-D72E-46F0-58B7BE51ACB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Graphic 163" descr="Informatie">
                <a:extLst>
                  <a:ext uri="{FF2B5EF4-FFF2-40B4-BE49-F238E27FC236}">
                    <a16:creationId xmlns:a16="http://schemas.microsoft.com/office/drawing/2014/main" id="{3DB5CA68-B8B8-4748-ADB8-4F13D1DBEBB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B73AE3F6-8136-DEF3-A216-4FC50C1EE599}"/>
                </a:ext>
              </a:extLst>
            </p:cNvPr>
            <p:cNvGrpSpPr/>
            <p:nvPr userDrawn="1"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8" name="Inspireren">
                <a:extLst>
                  <a:ext uri="{FF2B5EF4-FFF2-40B4-BE49-F238E27FC236}">
                    <a16:creationId xmlns:a16="http://schemas.microsoft.com/office/drawing/2014/main" id="{4C38CBEE-B7AF-C9D6-47BB-49DB1163CD2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0" name="Freeform 12">
                  <a:extLst>
                    <a:ext uri="{FF2B5EF4-FFF2-40B4-BE49-F238E27FC236}">
                      <a16:creationId xmlns:a16="http://schemas.microsoft.com/office/drawing/2014/main" id="{DECBDD8D-668F-D23C-6138-82CEB7F03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1" name="Freeform 13">
                  <a:extLst>
                    <a:ext uri="{FF2B5EF4-FFF2-40B4-BE49-F238E27FC236}">
                      <a16:creationId xmlns:a16="http://schemas.microsoft.com/office/drawing/2014/main" id="{557EF1EB-BB59-B21D-0636-6A3C4DF9F0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2" name="Freeform 14">
                  <a:extLst>
                    <a:ext uri="{FF2B5EF4-FFF2-40B4-BE49-F238E27FC236}">
                      <a16:creationId xmlns:a16="http://schemas.microsoft.com/office/drawing/2014/main" id="{94A51CC8-8EE5-8E00-5783-6B4451D770E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29" name="Tekstvak 28">
                <a:extLst>
                  <a:ext uri="{FF2B5EF4-FFF2-40B4-BE49-F238E27FC236}">
                    <a16:creationId xmlns:a16="http://schemas.microsoft.com/office/drawing/2014/main" id="{8BAD05E6-A5ED-164E-E4E5-975F84124459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058AFC21-D9B4-B91D-8D8B-88AA9904D2B2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2" name="Groep 21">
                <a:extLst>
                  <a:ext uri="{FF2B5EF4-FFF2-40B4-BE49-F238E27FC236}">
                    <a16:creationId xmlns:a16="http://schemas.microsoft.com/office/drawing/2014/main" id="{AA2CE0ED-6859-D1FF-5735-251BAC091E34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4" name="Vrije vorm: vorm 23">
                  <a:extLst>
                    <a:ext uri="{FF2B5EF4-FFF2-40B4-BE49-F238E27FC236}">
                      <a16:creationId xmlns:a16="http://schemas.microsoft.com/office/drawing/2014/main" id="{773A49B1-D791-D338-52B9-7A0C3E6BEFB4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F8CAB3EA-89F1-FD57-5480-C862D780C9A2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26" name="Vrije vorm: vorm 25">
                    <a:extLst>
                      <a:ext uri="{FF2B5EF4-FFF2-40B4-BE49-F238E27FC236}">
                        <a16:creationId xmlns:a16="http://schemas.microsoft.com/office/drawing/2014/main" id="{B63E97C4-1E41-758F-5C19-324A74E209D5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27" name="Vrije vorm: vorm 26">
                    <a:extLst>
                      <a:ext uri="{FF2B5EF4-FFF2-40B4-BE49-F238E27FC236}">
                        <a16:creationId xmlns:a16="http://schemas.microsoft.com/office/drawing/2014/main" id="{714CF8C4-EE70-3331-DDB1-86D78BE8330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15343C1B-78D4-A6E7-5DCD-92F16A4D7D23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980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#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78253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 dirty="0"/>
              <a:t>!Place title here!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BE7F3A9-9B9C-44B6-7E42-8A0C11D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A37EB-E652-4E10-A650-6F08373E825C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EA8D07-6C67-DB1E-355D-D56DB368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49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7AA2A9-52F4-4F7D-8523-63C6A6561FD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990ADF-91B8-4E79-82C1-A3A57F190D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7C32B2A-67AA-E6D6-AE57-0F98725B06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9139" y="1565274"/>
            <a:ext cx="10752136" cy="4435476"/>
          </a:xfrm>
        </p:spPr>
        <p:txBody>
          <a:bodyPr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79" name="Title 78">
            <a:extLst>
              <a:ext uri="{FF2B5EF4-FFF2-40B4-BE49-F238E27FC236}">
                <a16:creationId xmlns:a16="http://schemas.microsoft.com/office/drawing/2014/main" id="{1B1A1B19-6496-5C4E-F5FA-F20D2A5AC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78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S) + text | light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01448C0E-861A-455D-A196-874AFA9BF7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735859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</a:t>
            </a:r>
            <a:r>
              <a:rPr lang="en-GB" noProof="0" dirty="0" err="1"/>
              <a:t>Images’,select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/>
              <a:t>the preferred image and click on ‘Insert’.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453622" y="1569104"/>
            <a:ext cx="7016140" cy="44316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(S) + text | light mode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7BD317-F894-490B-8E6F-4B6041A41485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4057" y="722454"/>
            <a:ext cx="7015484" cy="323709"/>
          </a:xfrm>
        </p:spPr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D67C0CDF-DF54-BAD6-CE34-0D10178A4E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4094329"/>
            <a:ext cx="3735859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F2D62E5B-2074-698F-2ECC-2F629ED1F9D9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DB779EAF-1727-F745-6A6C-C9D3A21E85F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D061AF3C-542B-3065-D7FA-87C187BFF5B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7DF58987-30D3-B3E7-6656-59120C32F32C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E3E31377-AA32-F0E7-8FF5-8568C5F3723B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5530573-E1FC-465C-55E0-FD584D31F42C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AEB255B-2AE6-F3C5-A98C-707217F48EE1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317F4415-A25D-5BE7-8828-3AF1F7DAA69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F48334B0-BF47-BCFA-0C40-E1F429EE42E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C6FD95F-976B-269D-4186-B75729CD714A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84B7A3AA-4D64-87DF-FBFA-A59A9F96F08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8533E2A-FD24-9778-2EDC-E3D3CD9D60A7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4083A13B-CAE8-A226-9C18-F8829598B96A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294AC230-1397-3FB7-B911-34A02D739D7A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42037223-D6EC-4526-061E-7A21582C2C7B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C9D60FED-AFA3-9011-59E2-9AB9DDB70A9F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EF2D8110-1AB1-E82E-7D0B-8005EE7C98B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92EE8558-8338-C4E8-72FE-284A99CD299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71413106-EBB7-D694-601B-91490FE31E5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EA319190-B9BE-0765-C13B-F85B2BB46D46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1A39CB4E-B08D-2C2D-4E41-C42BEA024B5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464F77B1-FBCC-549F-1253-55858E0F5F1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2" name="ICOON_info">
              <a:extLst>
                <a:ext uri="{FF2B5EF4-FFF2-40B4-BE49-F238E27FC236}">
                  <a16:creationId xmlns:a16="http://schemas.microsoft.com/office/drawing/2014/main" id="{55C141B3-F47C-1AEC-3847-96FF2961C57F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91F5BDB0-552B-D2B8-4B2E-57D49CC53BE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6DAFFFB-B084-4DB9-A933-9F5B16D9237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VOORBEELD">
              <a:extLst>
                <a:ext uri="{FF2B5EF4-FFF2-40B4-BE49-F238E27FC236}">
                  <a16:creationId xmlns:a16="http://schemas.microsoft.com/office/drawing/2014/main" id="{50AAA542-4BCC-0EE0-976F-1781EB9510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BCDAF1CB-FD29-2263-7B57-995F325160B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5DD665FC-CAB4-DB70-8A26-F70A68BA262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F9570531-D919-CF89-891C-71147CB2096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F1F37F6E-097D-A403-BBA8-FCF9377B18A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488DE7C6-9E72-2A7E-08AD-EB0AC37375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9C692C52-74F3-FBF3-3373-EB0A29B6055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6D93FD4F-8A93-D0ED-D4CA-9C0255BE0B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353B41E-D9EE-26D1-D438-72FE51B8B3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A3ECC67C-0DD9-A05E-0B91-B1A82E8A03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8B98149A-7494-152C-47AE-EF176E48D06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D8EA0292-CA67-2E7E-89E6-5A78AFA08573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FA30CDC8-AECF-2585-86CA-DD4B5AB86D8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7FD9C2AC-B4D1-1B71-8523-FC60799DFA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F86668BF-D2CF-56F5-4A47-4C43628627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96F08D18-FB9D-3A6E-6333-C7C9A9CD42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0245CC1-B341-F028-9E70-C08D3965B8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A96C893-3927-1C51-62A0-86D2109CAA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778D3D8A-59D1-08E1-1A76-CA152634440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E9D561C4-FC9F-608D-0E76-FD88B15445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754303A0-9AB8-0CA0-0963-A77BB2930FB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E6BD6786-4ABE-4397-EE12-7117D1A4F10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7730A5A6-8748-9212-B6AF-39CA7E01BC25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B7F9FEB9-F7C3-B4A0-E7E0-9A519EC68BD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0D6878FC-941E-F472-7B87-8025D7C5049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4C80858-D8B5-0624-1A8D-04D62D7EAD5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DC020272-888E-6CC3-62D6-0C63BBCF75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09CAEFA9-C16D-4F89-DF93-815E8EC9EF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FC889B46-F148-A595-F04F-EA4F0FDD30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88328551-B190-B7EC-20F4-338C933117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67600FAD-2744-E9ED-A5B3-A6971000E2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D6CDAA6-ADD0-4B3D-98F9-E192F500424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ECA40C87-7E11-EAEF-1C26-96C44996BEC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C158E530-CE1B-0D0F-B973-F9D0071411C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05FCA82F-943B-8BDB-531B-DBD99C04494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480088CD-0B77-0C4D-2704-6915EE3128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5BA688F1-F6FB-8D20-F0F0-2ABD7500CE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B1A8F60E-4621-4E5F-D36D-B9D2EF5EEB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CE24B179-D800-3170-2E8F-97C08D9083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94B07A75-449D-F416-8485-796FF9BBF9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080E1A40-A48B-2DB2-8EA6-E65F41FC3E9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" name="Groep 33">
              <a:extLst>
                <a:ext uri="{FF2B5EF4-FFF2-40B4-BE49-F238E27FC236}">
                  <a16:creationId xmlns:a16="http://schemas.microsoft.com/office/drawing/2014/main" id="{F2ED51CD-EB01-CFE1-07C3-1BD9CF4C82FA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5" name="Inspireren">
                <a:extLst>
                  <a:ext uri="{FF2B5EF4-FFF2-40B4-BE49-F238E27FC236}">
                    <a16:creationId xmlns:a16="http://schemas.microsoft.com/office/drawing/2014/main" id="{01F1314B-A7B8-951F-51BA-663A8BEC98B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10FDD520-CC5F-3212-B855-10D0F2E4F0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3">
                  <a:extLst>
                    <a:ext uri="{FF2B5EF4-FFF2-40B4-BE49-F238E27FC236}">
                      <a16:creationId xmlns:a16="http://schemas.microsoft.com/office/drawing/2014/main" id="{52170D27-2311-BE61-A8E0-C51958F08A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4">
                  <a:extLst>
                    <a:ext uri="{FF2B5EF4-FFF2-40B4-BE49-F238E27FC236}">
                      <a16:creationId xmlns:a16="http://schemas.microsoft.com/office/drawing/2014/main" id="{BAFB5E16-14AB-BC95-6E55-69B28145E22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BD52C0B8-3072-B9F1-6646-4D194EF8734D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54" name="INSTRUCTION">
            <a:extLst>
              <a:ext uri="{FF2B5EF4-FFF2-40B4-BE49-F238E27FC236}">
                <a16:creationId xmlns:a16="http://schemas.microsoft.com/office/drawing/2014/main" id="{AEDF01EE-0106-4162-27F4-6555CE7C7874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A7DBA7C6-1EBD-F527-AF22-C450B9652195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9B1C743E-0910-B66F-1FA7-51BBE01C1C6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7BCB2128-684A-4EFE-E69D-1CA11EC2D83D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8" name="Ovaal 157">
              <a:extLst>
                <a:ext uri="{FF2B5EF4-FFF2-40B4-BE49-F238E27FC236}">
                  <a16:creationId xmlns:a16="http://schemas.microsoft.com/office/drawing/2014/main" id="{76AC11AA-C724-A455-9C7E-CE27C2B005AE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9A2C3CE8-172F-3EAE-6352-C9C92B5AAF65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0690548B-7700-D72B-2728-896750195804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3D13594F-EAE3-5152-F310-3471C0753D6B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9AE496F3-7F4F-D464-7681-5C204E437F30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3" name="Groep 162">
              <a:extLst>
                <a:ext uri="{FF2B5EF4-FFF2-40B4-BE49-F238E27FC236}">
                  <a16:creationId xmlns:a16="http://schemas.microsoft.com/office/drawing/2014/main" id="{5A3ED984-533E-D084-0A98-66490E424A81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02" name="Rechthoek 201">
                <a:extLst>
                  <a:ext uri="{FF2B5EF4-FFF2-40B4-BE49-F238E27FC236}">
                    <a16:creationId xmlns:a16="http://schemas.microsoft.com/office/drawing/2014/main" id="{608160CE-4124-1405-D2C3-9F27805BAF84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357544C1-8E16-FD08-5667-598CD49F291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4" name="Groep 203">
                <a:extLst>
                  <a:ext uri="{FF2B5EF4-FFF2-40B4-BE49-F238E27FC236}">
                    <a16:creationId xmlns:a16="http://schemas.microsoft.com/office/drawing/2014/main" id="{5E70F474-6682-0844-8E52-F40B95E26B1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17" name="Rechthoek: afgeronde hoeken 216">
                  <a:extLst>
                    <a:ext uri="{FF2B5EF4-FFF2-40B4-BE49-F238E27FC236}">
                      <a16:creationId xmlns:a16="http://schemas.microsoft.com/office/drawing/2014/main" id="{807E0271-3133-E4BD-18F8-48057DBD1B5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8" name="Rechthoek 217">
                  <a:extLst>
                    <a:ext uri="{FF2B5EF4-FFF2-40B4-BE49-F238E27FC236}">
                      <a16:creationId xmlns:a16="http://schemas.microsoft.com/office/drawing/2014/main" id="{794DA430-249C-C317-D93E-AF2B423DC6C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9" name="Rechthoek 218">
                  <a:extLst>
                    <a:ext uri="{FF2B5EF4-FFF2-40B4-BE49-F238E27FC236}">
                      <a16:creationId xmlns:a16="http://schemas.microsoft.com/office/drawing/2014/main" id="{383EA3D7-16DE-EEBB-E500-EFB010D2821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0" name="Rechthoek 219">
                  <a:extLst>
                    <a:ext uri="{FF2B5EF4-FFF2-40B4-BE49-F238E27FC236}">
                      <a16:creationId xmlns:a16="http://schemas.microsoft.com/office/drawing/2014/main" id="{DDE1B982-75D4-8DE8-C1A5-580C8F0C4684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1" name="Rechthoek 220">
                  <a:extLst>
                    <a:ext uri="{FF2B5EF4-FFF2-40B4-BE49-F238E27FC236}">
                      <a16:creationId xmlns:a16="http://schemas.microsoft.com/office/drawing/2014/main" id="{0ECC5E71-A908-F04D-D13A-306F9B5FC47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2" name="Rechthoek 221">
                  <a:extLst>
                    <a:ext uri="{FF2B5EF4-FFF2-40B4-BE49-F238E27FC236}">
                      <a16:creationId xmlns:a16="http://schemas.microsoft.com/office/drawing/2014/main" id="{17FEB298-C4BF-5689-1723-52BB4DF02565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5" name="Groep 204">
                <a:extLst>
                  <a:ext uri="{FF2B5EF4-FFF2-40B4-BE49-F238E27FC236}">
                    <a16:creationId xmlns:a16="http://schemas.microsoft.com/office/drawing/2014/main" id="{3631E47D-3D52-7E0E-59E8-C4AB92EB4AD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09" name="Groep 208">
                  <a:extLst>
                    <a:ext uri="{FF2B5EF4-FFF2-40B4-BE49-F238E27FC236}">
                      <a16:creationId xmlns:a16="http://schemas.microsoft.com/office/drawing/2014/main" id="{E5B2A353-ED37-3D31-82B3-6813DFD8AE0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11" name="Rechthoek: afgeronde hoeken 210">
                    <a:extLst>
                      <a:ext uri="{FF2B5EF4-FFF2-40B4-BE49-F238E27FC236}">
                        <a16:creationId xmlns:a16="http://schemas.microsoft.com/office/drawing/2014/main" id="{9C37C452-A579-D643-1581-216BEABC4BE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2" name="Rechthoek 211">
                    <a:extLst>
                      <a:ext uri="{FF2B5EF4-FFF2-40B4-BE49-F238E27FC236}">
                        <a16:creationId xmlns:a16="http://schemas.microsoft.com/office/drawing/2014/main" id="{743249E8-3DA3-10B7-F358-4A85465DD2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3" name="Rechthoek 212">
                    <a:extLst>
                      <a:ext uri="{FF2B5EF4-FFF2-40B4-BE49-F238E27FC236}">
                        <a16:creationId xmlns:a16="http://schemas.microsoft.com/office/drawing/2014/main" id="{32206FB8-B56D-A49E-2A72-82E6D978B4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4" name="Rechthoek 213">
                    <a:extLst>
                      <a:ext uri="{FF2B5EF4-FFF2-40B4-BE49-F238E27FC236}">
                        <a16:creationId xmlns:a16="http://schemas.microsoft.com/office/drawing/2014/main" id="{B3D132A6-13DE-D312-C5D0-BEA8A27A4B7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5" name="Rechthoek 214">
                    <a:extLst>
                      <a:ext uri="{FF2B5EF4-FFF2-40B4-BE49-F238E27FC236}">
                        <a16:creationId xmlns:a16="http://schemas.microsoft.com/office/drawing/2014/main" id="{67F167F3-D3B3-2A32-900D-4DEB95B1D9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6" name="Rechthoek 215">
                    <a:extLst>
                      <a:ext uri="{FF2B5EF4-FFF2-40B4-BE49-F238E27FC236}">
                        <a16:creationId xmlns:a16="http://schemas.microsoft.com/office/drawing/2014/main" id="{ADBE5A09-83B7-10BB-CF6C-877F3189F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10" name="Boog 209">
                  <a:extLst>
                    <a:ext uri="{FF2B5EF4-FFF2-40B4-BE49-F238E27FC236}">
                      <a16:creationId xmlns:a16="http://schemas.microsoft.com/office/drawing/2014/main" id="{9510AC96-0A9F-B11E-AA15-DF7206B4DC21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06" name="Tekstvak 205">
                <a:extLst>
                  <a:ext uri="{FF2B5EF4-FFF2-40B4-BE49-F238E27FC236}">
                    <a16:creationId xmlns:a16="http://schemas.microsoft.com/office/drawing/2014/main" id="{D5BB96CC-B91B-703B-84EA-B7EDA84490F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07" name="Tekstvak 206">
                <a:extLst>
                  <a:ext uri="{FF2B5EF4-FFF2-40B4-BE49-F238E27FC236}">
                    <a16:creationId xmlns:a16="http://schemas.microsoft.com/office/drawing/2014/main" id="{87AA12A6-A8A1-BD00-EE89-881D937504A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08" name="Vrije vorm: vorm 207">
                <a:extLst>
                  <a:ext uri="{FF2B5EF4-FFF2-40B4-BE49-F238E27FC236}">
                    <a16:creationId xmlns:a16="http://schemas.microsoft.com/office/drawing/2014/main" id="{6A20EAF3-4320-C094-D78B-1BC11FD3135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4" name="Groep 163">
              <a:extLst>
                <a:ext uri="{FF2B5EF4-FFF2-40B4-BE49-F238E27FC236}">
                  <a16:creationId xmlns:a16="http://schemas.microsoft.com/office/drawing/2014/main" id="{50AA196A-548A-A1AF-556C-A158C265DBFE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92" name="Rechthoek 191">
                <a:extLst>
                  <a:ext uri="{FF2B5EF4-FFF2-40B4-BE49-F238E27FC236}">
                    <a16:creationId xmlns:a16="http://schemas.microsoft.com/office/drawing/2014/main" id="{60F9E4E8-8BF9-0B67-4B78-2EEB1AFE14FC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93" name="ICOON_info">
                <a:extLst>
                  <a:ext uri="{FF2B5EF4-FFF2-40B4-BE49-F238E27FC236}">
                    <a16:creationId xmlns:a16="http://schemas.microsoft.com/office/drawing/2014/main" id="{1CD9022C-3003-25E9-E0F8-1E3033CDD749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00" name="Ovaal 199">
                  <a:extLst>
                    <a:ext uri="{FF2B5EF4-FFF2-40B4-BE49-F238E27FC236}">
                      <a16:creationId xmlns:a16="http://schemas.microsoft.com/office/drawing/2014/main" id="{7867242F-3D65-349B-AB92-0B62654CDC2E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Graphic 163" descr="Informatie">
                  <a:extLst>
                    <a:ext uri="{FF2B5EF4-FFF2-40B4-BE49-F238E27FC236}">
                      <a16:creationId xmlns:a16="http://schemas.microsoft.com/office/drawing/2014/main" id="{8A3777D6-A1EB-5CFE-1504-ACE2FB4A0621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4" name="Groep 193">
                <a:extLst>
                  <a:ext uri="{FF2B5EF4-FFF2-40B4-BE49-F238E27FC236}">
                    <a16:creationId xmlns:a16="http://schemas.microsoft.com/office/drawing/2014/main" id="{A9749D19-5EEB-5F95-0635-013B64914270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95" name="Inspireren">
                  <a:extLst>
                    <a:ext uri="{FF2B5EF4-FFF2-40B4-BE49-F238E27FC236}">
                      <a16:creationId xmlns:a16="http://schemas.microsoft.com/office/drawing/2014/main" id="{F449D423-055B-89BE-3E65-35742355633B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97" name="Freeform 12">
                    <a:extLst>
                      <a:ext uri="{FF2B5EF4-FFF2-40B4-BE49-F238E27FC236}">
                        <a16:creationId xmlns:a16="http://schemas.microsoft.com/office/drawing/2014/main" id="{EBAD858F-3990-35E7-4D4C-CB4929E7C8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8" name="Freeform 13">
                    <a:extLst>
                      <a:ext uri="{FF2B5EF4-FFF2-40B4-BE49-F238E27FC236}">
                        <a16:creationId xmlns:a16="http://schemas.microsoft.com/office/drawing/2014/main" id="{01EC15E9-7F03-36B1-5E8B-35940F8786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99" name="Freeform 14">
                    <a:extLst>
                      <a:ext uri="{FF2B5EF4-FFF2-40B4-BE49-F238E27FC236}">
                        <a16:creationId xmlns:a16="http://schemas.microsoft.com/office/drawing/2014/main" id="{D827E11A-C39B-D3A4-EC2A-0A5F65C99EE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96" name="Tekstvak 195">
                  <a:extLst>
                    <a:ext uri="{FF2B5EF4-FFF2-40B4-BE49-F238E27FC236}">
                      <a16:creationId xmlns:a16="http://schemas.microsoft.com/office/drawing/2014/main" id="{94CDDA7F-1AEC-40FA-A8B9-652D299A961A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A534071F-493F-E5C1-7FF4-76BD5B39DE95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76" name="Groep 175">
                <a:extLst>
                  <a:ext uri="{FF2B5EF4-FFF2-40B4-BE49-F238E27FC236}">
                    <a16:creationId xmlns:a16="http://schemas.microsoft.com/office/drawing/2014/main" id="{E913446D-A519-D1A6-F1DC-D4BB144D8CBC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5B22225C-E16F-B4FA-7E3C-4FB64A5795C4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86" name="Groep 185">
                    <a:extLst>
                      <a:ext uri="{FF2B5EF4-FFF2-40B4-BE49-F238E27FC236}">
                        <a16:creationId xmlns:a16="http://schemas.microsoft.com/office/drawing/2014/main" id="{5645C2E9-0E3F-493C-06F5-4DBACD1C76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62284D8C-3900-974C-E1A6-1B0B14A182C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0" name="Rechthoek 189">
                      <a:extLst>
                        <a:ext uri="{FF2B5EF4-FFF2-40B4-BE49-F238E27FC236}">
                          <a16:creationId xmlns:a16="http://schemas.microsoft.com/office/drawing/2014/main" id="{FB464925-6F21-3244-5313-27DEC6A5FB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1" name="Ovaal 190">
                      <a:extLst>
                        <a:ext uri="{FF2B5EF4-FFF2-40B4-BE49-F238E27FC236}">
                          <a16:creationId xmlns:a16="http://schemas.microsoft.com/office/drawing/2014/main" id="{E0B800B4-F4E4-9D7F-44A3-E8D451B28CE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87" name="Afbeelding 186">
                    <a:extLst>
                      <a:ext uri="{FF2B5EF4-FFF2-40B4-BE49-F238E27FC236}">
                        <a16:creationId xmlns:a16="http://schemas.microsoft.com/office/drawing/2014/main" id="{638CDF03-CBE0-F53E-AC37-0614050110C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88" name="Afbeelding 187">
                    <a:extLst>
                      <a:ext uri="{FF2B5EF4-FFF2-40B4-BE49-F238E27FC236}">
                        <a16:creationId xmlns:a16="http://schemas.microsoft.com/office/drawing/2014/main" id="{68687D1D-E631-54D4-86D2-FEC778DF602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433EE0ED-9FFD-3CEE-CBDB-FC718D98A869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E24F3181-9B5D-2BBD-59F6-7001EB2B0B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5" name="Rechthoek 184">
                    <a:extLst>
                      <a:ext uri="{FF2B5EF4-FFF2-40B4-BE49-F238E27FC236}">
                        <a16:creationId xmlns:a16="http://schemas.microsoft.com/office/drawing/2014/main" id="{D3B7F4F0-EFE0-76F3-8696-4C72926E57A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1" name="Groep 180">
                  <a:extLst>
                    <a:ext uri="{FF2B5EF4-FFF2-40B4-BE49-F238E27FC236}">
                      <a16:creationId xmlns:a16="http://schemas.microsoft.com/office/drawing/2014/main" id="{3F890A04-B977-1C31-B5E5-B92E2FE4397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6A4500C2-416B-B3ED-E007-0A8CE9C96E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3" name="Rechthoek 182">
                    <a:extLst>
                      <a:ext uri="{FF2B5EF4-FFF2-40B4-BE49-F238E27FC236}">
                        <a16:creationId xmlns:a16="http://schemas.microsoft.com/office/drawing/2014/main" id="{3456EAC2-F9F3-1007-A2FF-AEB38A23C8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ED81E4D8-20EA-C456-2544-F2EB1139CD7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78" name="Gelijkbenige driehoek 177">
                <a:extLst>
                  <a:ext uri="{FF2B5EF4-FFF2-40B4-BE49-F238E27FC236}">
                    <a16:creationId xmlns:a16="http://schemas.microsoft.com/office/drawing/2014/main" id="{F85CA207-58FD-8750-75F2-94097F91D07F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A2E2AE58-B5A8-4177-51AF-486C40C2D377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98CB1725-6A40-28C5-4D29-1125808D1F53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CAF34E4C-9143-60EE-B37F-F634647FDF0D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3F345693-1496-5D36-D8A4-3BD8577C7A8C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3765ABC2-1D66-7EB0-7484-D404D39E572D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72" name="Vrije vorm: vorm 171">
                  <a:extLst>
                    <a:ext uri="{FF2B5EF4-FFF2-40B4-BE49-F238E27FC236}">
                      <a16:creationId xmlns:a16="http://schemas.microsoft.com/office/drawing/2014/main" id="{6105C4EC-C48C-C099-35D5-B7B2CE69865F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73" name="Groep 172">
                  <a:extLst>
                    <a:ext uri="{FF2B5EF4-FFF2-40B4-BE49-F238E27FC236}">
                      <a16:creationId xmlns:a16="http://schemas.microsoft.com/office/drawing/2014/main" id="{70BC74F2-6C9C-64AB-51E0-D12D079EAE8E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74" name="Vrije vorm: vorm 173">
                    <a:extLst>
                      <a:ext uri="{FF2B5EF4-FFF2-40B4-BE49-F238E27FC236}">
                        <a16:creationId xmlns:a16="http://schemas.microsoft.com/office/drawing/2014/main" id="{26EB3650-9C0A-4889-5E25-74A14FA6063C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75" name="Vrije vorm: vorm 174">
                    <a:extLst>
                      <a:ext uri="{FF2B5EF4-FFF2-40B4-BE49-F238E27FC236}">
                        <a16:creationId xmlns:a16="http://schemas.microsoft.com/office/drawing/2014/main" id="{37AE32A1-A930-83DF-3861-6C4E7683F177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71" name="Tekstvak 170">
                <a:extLst>
                  <a:ext uri="{FF2B5EF4-FFF2-40B4-BE49-F238E27FC236}">
                    <a16:creationId xmlns:a16="http://schemas.microsoft.com/office/drawing/2014/main" id="{8976F661-9C74-4EEE-5E1B-643ADE70D526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059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S) + text | blue mo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16">
            <a:extLst>
              <a:ext uri="{FF2B5EF4-FFF2-40B4-BE49-F238E27FC236}">
                <a16:creationId xmlns:a16="http://schemas.microsoft.com/office/drawing/2014/main" id="{61F36D1D-AE33-D8F4-F1EC-9C92E82AD61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735859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</a:t>
            </a:r>
            <a:r>
              <a:rPr lang="en-GB" noProof="0" dirty="0" err="1"/>
              <a:t>Images’,select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/>
              <a:t>the preferred image and click on ‘Insert’.</a:t>
            </a:r>
          </a:p>
        </p:txBody>
      </p:sp>
      <p:sp>
        <p:nvSpPr>
          <p:cNvPr id="7" name="Tijdelijke aanduiding voor tekst 18">
            <a:extLst>
              <a:ext uri="{FF2B5EF4-FFF2-40B4-BE49-F238E27FC236}">
                <a16:creationId xmlns:a16="http://schemas.microsoft.com/office/drawing/2014/main" id="{AA9F6C2C-6967-33E9-B1F2-D2151E251A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4094329"/>
            <a:ext cx="3735859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453623" y="1569104"/>
            <a:ext cx="7016140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09700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(S) + text | blue mode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5B241B-9737-4E4D-AE95-240A2B2A4420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3622" y="722454"/>
            <a:ext cx="7016140" cy="3237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6D07E421-802D-1AE7-499D-23D2A87E021E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91FC304D-357C-06BF-C5FF-3D046F7F6AB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F9882C7C-88A1-41F0-7D86-1B6585FB08A2}"/>
                </a:ext>
              </a:extLst>
            </p:cNvPr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532503FE-9BFB-4451-9202-2AE4E0C89B3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129915-D12A-A7CF-B1BD-52E3FCC93E3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8B02F4ED-FD93-570B-17D1-E244D19CC3F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3401FAF-502A-5A46-E8BB-F5E46D87AC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8C57B91E-0D76-DAF7-7D66-B21823D7C333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06699EF6-D2E5-2AC2-4F8F-06B0B8C23BC7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0F6C70FD-81C5-B018-8CB3-6D0E09345DB9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A4FF5F39-B742-ECAF-D28B-FDEBB807833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8A7A46B-021E-6D64-C7A9-910DA38CD0A2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34E32B02-2B80-1814-047E-6972593C3A1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B06FD1D-1C1C-7292-3998-AC099DC3E95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B43B46C-4318-9F2E-4FAD-30021A080B6A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CF1D1366-7BC2-689C-C4C4-BC7A183FD17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5BBF4D97-EADD-24E9-C347-62C2D8E7C0FD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2791377-8520-FDD1-637F-42176130994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3381929D-B36F-C1D9-67D7-4CF11EFD66B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D29F4CE9-70F9-1DC7-2B76-2F8551EA532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4F431478-31A3-5F7E-1005-27B065D8605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C6771B1E-60C7-A57D-3192-B6AC419B8AD1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7B0A68CE-9999-1948-4E7B-6A080CC532D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2" name="ICOON_info">
              <a:extLst>
                <a:ext uri="{FF2B5EF4-FFF2-40B4-BE49-F238E27FC236}">
                  <a16:creationId xmlns:a16="http://schemas.microsoft.com/office/drawing/2014/main" id="{80B157DB-68E0-624E-B7A0-5221729D590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D7B01AB8-F34A-82EF-E2E9-61803E45852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156A4BC5-042D-A6FB-AD3F-1F2BB8D09C8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VOORBEELD">
              <a:extLst>
                <a:ext uri="{FF2B5EF4-FFF2-40B4-BE49-F238E27FC236}">
                  <a16:creationId xmlns:a16="http://schemas.microsoft.com/office/drawing/2014/main" id="{691BCF54-16AB-6BE6-0C54-A41085B73309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E771F974-DDFD-E578-4A2A-9385135C24C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F3B6CBF2-A72E-BC3A-CB4B-A2FFA8ED24B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075421AE-7C9C-FD82-340B-670C0FC7AB3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DDA0F6E1-7EDC-B2C0-788D-C621BD4F24D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1FCD5C1-7ECC-F6D5-26DF-2CD8278705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A8466D84-E30A-6566-1B67-6F73EE0F37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B8EB5C4C-19EB-6AEB-9855-B20C411C48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46981410-460A-3D40-F5A5-591C091EFB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D7B8B9C0-5569-60E3-3058-06240A39FA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A5B1B2EF-46B6-8DE1-55DC-A6FDE718FF3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4ABBCECB-3951-3D8A-8851-11DEBA960BB6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212BF66F-3648-2DA0-7602-FA3AE21E2E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F5F3A2A6-6447-E940-CF7D-FB682A15FB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976FB9F5-7CC9-5C58-F011-1E7C6E18E7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C235DFE0-B5C3-D285-613B-772E7C8811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6875F0E-2B10-D647-DD3C-7794D1252F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02252262-8D30-D6FB-4CD2-A26513DFF0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309C41FF-5EC9-FC9D-B5CE-055235B7B57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F8E44A1F-BD52-F362-7C32-65470E1E470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807E99BB-32BB-D89C-8876-BA033ED9FA4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D1D609C5-FA7F-D727-0F1A-12BB53276201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1ECF685B-28B9-2E7E-D2AE-9B364B51642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E36E85C9-6C5D-821E-F549-D537CDB59C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6458F2AE-2DBB-E310-61EE-12958360DDB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BDD0D37F-E4CF-02CF-CAF3-C287E1CC7B8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F11F41CA-0A24-5396-9777-96B78145CD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921C930B-F1C1-2535-4B4E-39BC524E33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36C11671-7728-E07E-893C-25BB3E5455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C72ADC80-B7FB-F003-21EA-E8B732D2DF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07F1F97D-A5BF-EF8E-5D3B-DB27EB5FEB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29640E-CB6D-7E8D-2B65-8CF0ED5FEF3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EFD05B29-DA41-992B-56A6-470CDDB647B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D5953846-2FC0-5DFA-0DB3-69118675D6B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1E4054AC-711D-11A1-FADF-4F2DFC4C567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1C174A1-6DDD-4538-83AD-012057C2C2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160297FD-6A0A-25D9-1E9B-CF8C2AC623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D28259-FF64-05A0-9DF5-FF441981BE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6C86C6E9-73B9-FC12-1A19-9FCB3FFE34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530B3578-71E4-B7C9-49F6-B345E2FA6A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E4B02E61-A882-F065-FF7C-B735D5D923D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" name="Groep 33">
              <a:extLst>
                <a:ext uri="{FF2B5EF4-FFF2-40B4-BE49-F238E27FC236}">
                  <a16:creationId xmlns:a16="http://schemas.microsoft.com/office/drawing/2014/main" id="{44A2C5E5-9032-0B25-BF2B-3CA33CC20173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5" name="Inspireren">
                <a:extLst>
                  <a:ext uri="{FF2B5EF4-FFF2-40B4-BE49-F238E27FC236}">
                    <a16:creationId xmlns:a16="http://schemas.microsoft.com/office/drawing/2014/main" id="{03006E55-7C53-8453-CE0E-3D9347BDB77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378A8968-EA95-A0C2-DC98-5EDA20D776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3">
                  <a:extLst>
                    <a:ext uri="{FF2B5EF4-FFF2-40B4-BE49-F238E27FC236}">
                      <a16:creationId xmlns:a16="http://schemas.microsoft.com/office/drawing/2014/main" id="{10D57F30-040E-5883-E14C-22FBFBB37A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4">
                  <a:extLst>
                    <a:ext uri="{FF2B5EF4-FFF2-40B4-BE49-F238E27FC236}">
                      <a16:creationId xmlns:a16="http://schemas.microsoft.com/office/drawing/2014/main" id="{2295BB9D-159A-5B44-CF42-3229905449F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C81A82DB-0786-98FB-4C70-1D5252036186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3" name="INSTRUCTION">
            <a:extLst>
              <a:ext uri="{FF2B5EF4-FFF2-40B4-BE49-F238E27FC236}">
                <a16:creationId xmlns:a16="http://schemas.microsoft.com/office/drawing/2014/main" id="{E5FA1DB2-0A2B-1411-8977-F91C2D831D5B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744ED7B5-EA83-C1FB-D901-E1DB97D37BF2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6EEC1556-9467-3873-4110-19148DE7F8D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73AD748-C8C8-79D7-7AD3-441EF77E4737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82A3C38D-869D-C883-6F26-8BBFCAB2C799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2F40731F-D730-8186-DF20-778671B1F9BD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503F90D2-7B58-CE04-99D7-98987CC148B6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938DE611-C579-69E1-3022-D7AAB44DADA3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46656C8-922B-910F-D66B-D42489DB6D5C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36175948-B77F-494D-0547-22A0318A9306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3384AFE0-31FD-C9DB-4BDF-673177ACEE49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Rechthoek 131">
                <a:extLst>
                  <a:ext uri="{FF2B5EF4-FFF2-40B4-BE49-F238E27FC236}">
                    <a16:creationId xmlns:a16="http://schemas.microsoft.com/office/drawing/2014/main" id="{A27E0397-783F-6578-3EA4-7322DE621D3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3" name="Groep 132">
                <a:extLst>
                  <a:ext uri="{FF2B5EF4-FFF2-40B4-BE49-F238E27FC236}">
                    <a16:creationId xmlns:a16="http://schemas.microsoft.com/office/drawing/2014/main" id="{2685C4F1-8A77-8476-23C3-EA9CD1ECD2A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6" name="Rechthoek: afgeronde hoeken 145">
                  <a:extLst>
                    <a:ext uri="{FF2B5EF4-FFF2-40B4-BE49-F238E27FC236}">
                      <a16:creationId xmlns:a16="http://schemas.microsoft.com/office/drawing/2014/main" id="{A38C77F5-5A2A-2223-C841-9D059242ADB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6F2E5F66-77A4-984D-3A00-5493D37FC17F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BEBB2900-152B-B205-77CE-05960C571BED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CABF3876-D6EE-F465-983B-DE53C69EECB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02C22475-AC20-D5C7-45AA-93A01FB4B1A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>
                  <a:extLst>
                    <a:ext uri="{FF2B5EF4-FFF2-40B4-BE49-F238E27FC236}">
                      <a16:creationId xmlns:a16="http://schemas.microsoft.com/office/drawing/2014/main" id="{8B710D46-5200-2D05-2D85-42D9761393DD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82F422D4-4061-D0A1-23EE-7EB368116A17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8" name="Groep 137">
                  <a:extLst>
                    <a:ext uri="{FF2B5EF4-FFF2-40B4-BE49-F238E27FC236}">
                      <a16:creationId xmlns:a16="http://schemas.microsoft.com/office/drawing/2014/main" id="{CAD1CD72-BB6F-907A-F464-1020B169C906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0" name="Rechthoek: afgeronde hoeken 139">
                    <a:extLst>
                      <a:ext uri="{FF2B5EF4-FFF2-40B4-BE49-F238E27FC236}">
                        <a16:creationId xmlns:a16="http://schemas.microsoft.com/office/drawing/2014/main" id="{09A4519E-89B6-B10F-2881-C62BDE37BB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>
                    <a:extLst>
                      <a:ext uri="{FF2B5EF4-FFF2-40B4-BE49-F238E27FC236}">
                        <a16:creationId xmlns:a16="http://schemas.microsoft.com/office/drawing/2014/main" id="{21D72C5C-3F61-3156-F613-D5FFEBBCEC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>
                    <a:extLst>
                      <a:ext uri="{FF2B5EF4-FFF2-40B4-BE49-F238E27FC236}">
                        <a16:creationId xmlns:a16="http://schemas.microsoft.com/office/drawing/2014/main" id="{25206289-9CBD-55C9-AF12-0BE599632A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>
                    <a:extLst>
                      <a:ext uri="{FF2B5EF4-FFF2-40B4-BE49-F238E27FC236}">
                        <a16:creationId xmlns:a16="http://schemas.microsoft.com/office/drawing/2014/main" id="{9E4890D4-A620-6C49-7C7A-318D5974C3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B50C3CCC-15F9-4C42-43E9-2F0EA7D773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>
                    <a:extLst>
                      <a:ext uri="{FF2B5EF4-FFF2-40B4-BE49-F238E27FC236}">
                        <a16:creationId xmlns:a16="http://schemas.microsoft.com/office/drawing/2014/main" id="{D0347A76-0532-3B3F-A218-A793EFACAC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9" name="Boog 138">
                  <a:extLst>
                    <a:ext uri="{FF2B5EF4-FFF2-40B4-BE49-F238E27FC236}">
                      <a16:creationId xmlns:a16="http://schemas.microsoft.com/office/drawing/2014/main" id="{2BE66F2F-5D15-6AD6-2A9D-D44AE76E2F0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Tekstvak 134">
                <a:extLst>
                  <a:ext uri="{FF2B5EF4-FFF2-40B4-BE49-F238E27FC236}">
                    <a16:creationId xmlns:a16="http://schemas.microsoft.com/office/drawing/2014/main" id="{0FEA4718-4D4D-1617-D163-11132A8185B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6" name="Tekstvak 135">
                <a:extLst>
                  <a:ext uri="{FF2B5EF4-FFF2-40B4-BE49-F238E27FC236}">
                    <a16:creationId xmlns:a16="http://schemas.microsoft.com/office/drawing/2014/main" id="{23B2506C-4AAF-36DF-E919-92EBD47D5761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7" name="Vrije vorm: vorm 136">
                <a:extLst>
                  <a:ext uri="{FF2B5EF4-FFF2-40B4-BE49-F238E27FC236}">
                    <a16:creationId xmlns:a16="http://schemas.microsoft.com/office/drawing/2014/main" id="{FBE37F18-6C87-D68A-227B-194D32FFD120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61376C46-51F8-C1B6-1F13-9C32C2553E91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49F14BC0-ECE2-741D-3912-754D1A4F3A2C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2" name="ICOON_info">
                <a:extLst>
                  <a:ext uri="{FF2B5EF4-FFF2-40B4-BE49-F238E27FC236}">
                    <a16:creationId xmlns:a16="http://schemas.microsoft.com/office/drawing/2014/main" id="{4905C5D0-C2B5-571B-7B85-241A5F1C901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9" name="Ovaal 128">
                  <a:extLst>
                    <a:ext uri="{FF2B5EF4-FFF2-40B4-BE49-F238E27FC236}">
                      <a16:creationId xmlns:a16="http://schemas.microsoft.com/office/drawing/2014/main" id="{4FD9ED76-7C2E-6024-1BEC-FABD48B9A56E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Graphic 163" descr="Informatie">
                  <a:extLst>
                    <a:ext uri="{FF2B5EF4-FFF2-40B4-BE49-F238E27FC236}">
                      <a16:creationId xmlns:a16="http://schemas.microsoft.com/office/drawing/2014/main" id="{8E1E99F7-4369-2234-B9F2-6660914B6B62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122">
                <a:extLst>
                  <a:ext uri="{FF2B5EF4-FFF2-40B4-BE49-F238E27FC236}">
                    <a16:creationId xmlns:a16="http://schemas.microsoft.com/office/drawing/2014/main" id="{83A9FC98-212B-0B17-5042-A24C87F0F5D6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4" name="Inspireren">
                  <a:extLst>
                    <a:ext uri="{FF2B5EF4-FFF2-40B4-BE49-F238E27FC236}">
                      <a16:creationId xmlns:a16="http://schemas.microsoft.com/office/drawing/2014/main" id="{CA83A769-3DB9-9B3C-2605-65CD93F01063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6" name="Freeform 12">
                    <a:extLst>
                      <a:ext uri="{FF2B5EF4-FFF2-40B4-BE49-F238E27FC236}">
                        <a16:creationId xmlns:a16="http://schemas.microsoft.com/office/drawing/2014/main" id="{47519440-B415-9907-162A-E62EDF15F3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3">
                    <a:extLst>
                      <a:ext uri="{FF2B5EF4-FFF2-40B4-BE49-F238E27FC236}">
                        <a16:creationId xmlns:a16="http://schemas.microsoft.com/office/drawing/2014/main" id="{804AFE93-0C44-E21D-8948-A4DBBFD117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8" name="Freeform 14">
                    <a:extLst>
                      <a:ext uri="{FF2B5EF4-FFF2-40B4-BE49-F238E27FC236}">
                        <a16:creationId xmlns:a16="http://schemas.microsoft.com/office/drawing/2014/main" id="{09E97041-6CFF-246D-0D18-DDEF17A8AA2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5" name="Tekstvak 124">
                  <a:extLst>
                    <a:ext uri="{FF2B5EF4-FFF2-40B4-BE49-F238E27FC236}">
                      <a16:creationId xmlns:a16="http://schemas.microsoft.com/office/drawing/2014/main" id="{FF9BF36D-DE3D-8D8B-A514-44ADF9F4404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4" name="Groep 93">
              <a:extLst>
                <a:ext uri="{FF2B5EF4-FFF2-40B4-BE49-F238E27FC236}">
                  <a16:creationId xmlns:a16="http://schemas.microsoft.com/office/drawing/2014/main" id="{62C10834-E850-E2AF-C864-730029A1D800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10EF3C23-E070-74D0-83D7-6E229E657D0C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8" name="Groep 107">
                  <a:extLst>
                    <a:ext uri="{FF2B5EF4-FFF2-40B4-BE49-F238E27FC236}">
                      <a16:creationId xmlns:a16="http://schemas.microsoft.com/office/drawing/2014/main" id="{D8D80824-3641-538A-27F0-AA145F3BF2FD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5" name="Groep 114">
                    <a:extLst>
                      <a:ext uri="{FF2B5EF4-FFF2-40B4-BE49-F238E27FC236}">
                        <a16:creationId xmlns:a16="http://schemas.microsoft.com/office/drawing/2014/main" id="{9DCCDB47-19B1-49EF-D699-2A26C8AF55D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8" name="Rechthoek 117">
                      <a:extLst>
                        <a:ext uri="{FF2B5EF4-FFF2-40B4-BE49-F238E27FC236}">
                          <a16:creationId xmlns:a16="http://schemas.microsoft.com/office/drawing/2014/main" id="{8D7AF03C-5ED2-A8C3-13A6-220E07E8261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7EFBEB2D-8F06-F546-6803-6C2B26BF8B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Ovaal 119">
                      <a:extLst>
                        <a:ext uri="{FF2B5EF4-FFF2-40B4-BE49-F238E27FC236}">
                          <a16:creationId xmlns:a16="http://schemas.microsoft.com/office/drawing/2014/main" id="{81AE6F84-80BC-804F-A5AB-72BDB8FD79B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6" name="Afbeelding 115">
                    <a:extLst>
                      <a:ext uri="{FF2B5EF4-FFF2-40B4-BE49-F238E27FC236}">
                        <a16:creationId xmlns:a16="http://schemas.microsoft.com/office/drawing/2014/main" id="{4A2DAF85-3539-604C-6247-322DDD15472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Afbeelding 116">
                    <a:extLst>
                      <a:ext uri="{FF2B5EF4-FFF2-40B4-BE49-F238E27FC236}">
                        <a16:creationId xmlns:a16="http://schemas.microsoft.com/office/drawing/2014/main" id="{063CD94F-E1E4-BE78-9700-1613594DE9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B2936B82-A285-59FC-C0E4-2B76D864291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86B52D1B-015E-8BF8-6B88-ED6B40CB32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BBF9BECD-B461-A866-B746-30B72F9B317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0" name="Groep 109">
                  <a:extLst>
                    <a:ext uri="{FF2B5EF4-FFF2-40B4-BE49-F238E27FC236}">
                      <a16:creationId xmlns:a16="http://schemas.microsoft.com/office/drawing/2014/main" id="{3041923D-F8BD-65D6-B6B2-99A63456007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1" name="Rechthoek 110">
                    <a:extLst>
                      <a:ext uri="{FF2B5EF4-FFF2-40B4-BE49-F238E27FC236}">
                        <a16:creationId xmlns:a16="http://schemas.microsoft.com/office/drawing/2014/main" id="{A8FA6EF4-EFCD-03EE-1E60-923EA48DE1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24D2D25E-DD4D-B282-1EEF-23ADDB65A00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A8799E50-6A1E-5DFE-7FAC-79B2636E9BA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7" name="Gelijkbenige driehoek 106">
                <a:extLst>
                  <a:ext uri="{FF2B5EF4-FFF2-40B4-BE49-F238E27FC236}">
                    <a16:creationId xmlns:a16="http://schemas.microsoft.com/office/drawing/2014/main" id="{832AC579-6DED-F7D4-2167-02164A03AAE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D2324287-62C9-A1F0-FC2D-5C6429FD393B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51EB588A-AB08-816D-A6C3-2FD559EE269F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1C465F6F-4E5A-1F0B-D07D-B51A988FAACA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8" name="Groep 97">
              <a:extLst>
                <a:ext uri="{FF2B5EF4-FFF2-40B4-BE49-F238E27FC236}">
                  <a16:creationId xmlns:a16="http://schemas.microsoft.com/office/drawing/2014/main" id="{F2DBA7EC-9F0D-7BFB-75DA-258D035FD2D9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9" name="Groep 98">
                <a:extLst>
                  <a:ext uri="{FF2B5EF4-FFF2-40B4-BE49-F238E27FC236}">
                    <a16:creationId xmlns:a16="http://schemas.microsoft.com/office/drawing/2014/main" id="{F4425EC9-7BF7-5605-128B-37C078FC47C3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1" name="Vrije vorm: vorm 100">
                  <a:extLst>
                    <a:ext uri="{FF2B5EF4-FFF2-40B4-BE49-F238E27FC236}">
                      <a16:creationId xmlns:a16="http://schemas.microsoft.com/office/drawing/2014/main" id="{D0CEF8D7-F560-2C3F-EBD4-A55265C5960B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B5D0A59C-11E7-DEDB-343F-ADA8AE2FD1C4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3" name="Vrije vorm: vorm 102">
                    <a:extLst>
                      <a:ext uri="{FF2B5EF4-FFF2-40B4-BE49-F238E27FC236}">
                        <a16:creationId xmlns:a16="http://schemas.microsoft.com/office/drawing/2014/main" id="{17BCEF51-6EB2-17FD-1C06-346362FEF9FF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4" name="Vrije vorm: vorm 103">
                    <a:extLst>
                      <a:ext uri="{FF2B5EF4-FFF2-40B4-BE49-F238E27FC236}">
                        <a16:creationId xmlns:a16="http://schemas.microsoft.com/office/drawing/2014/main" id="{CA09521B-74E4-3240-53A1-C4A91709674A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600E0002-C4B5-BB83-0991-54BC74D25B9D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169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S) + text | dark mo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6">
            <a:extLst>
              <a:ext uri="{FF2B5EF4-FFF2-40B4-BE49-F238E27FC236}">
                <a16:creationId xmlns:a16="http://schemas.microsoft.com/office/drawing/2014/main" id="{998950D4-3158-5AF8-50A9-B3ED06B571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735859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</a:t>
            </a:r>
            <a:br>
              <a:rPr lang="en-GB" noProof="0" dirty="0"/>
            </a:br>
            <a:r>
              <a:rPr lang="en-GB" noProof="0" dirty="0"/>
              <a:t>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</a:t>
            </a:r>
            <a:r>
              <a:rPr lang="en-GB" noProof="0" dirty="0" err="1"/>
              <a:t>Images’,select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/>
              <a:t>the preferred image and click on ‘Insert’.</a:t>
            </a:r>
          </a:p>
        </p:txBody>
      </p:sp>
      <p:sp>
        <p:nvSpPr>
          <p:cNvPr id="10" name="Tijdelijke aanduiding voor tekst 18">
            <a:extLst>
              <a:ext uri="{FF2B5EF4-FFF2-40B4-BE49-F238E27FC236}">
                <a16:creationId xmlns:a16="http://schemas.microsoft.com/office/drawing/2014/main" id="{B08C0826-31A1-3DEF-7271-51202B96A1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4094329"/>
            <a:ext cx="3735859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453623" y="1569104"/>
            <a:ext cx="7016140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z="1800" b="1" cap="none" baseline="0" noProof="0" dirty="0">
                <a:solidFill>
                  <a:schemeClr val="accent1"/>
                </a:solidFill>
                <a:latin typeface="+mj-lt"/>
              </a:rPr>
              <a:t>Image (S) + text | dark mode</a:t>
            </a:r>
            <a:endParaRPr lang="en-GB" sz="1800" b="1" cap="none" baseline="0" noProof="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3FD8A6-1A56-466C-A3B1-8DD37067D17D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3622" y="722454"/>
            <a:ext cx="7016140" cy="323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029F8F8E-B66F-D84A-81C1-DBDA4B71F05C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ADF48FA-05FC-DF57-4E09-928C2BA513F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424E496F-C327-0011-F410-E6438146CA9B}"/>
                </a:ext>
              </a:extLst>
            </p:cNvPr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F2155647-28C0-F888-EE81-A099B769859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B59057CE-9262-6BC0-323C-A78F545C1658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4EF1168F-E89C-E8BB-3E6F-F99E7A4F3BC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3D57669-F1E3-9778-8B1C-EEB64916CAA8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F2691A-894C-0BAD-A64E-90BF94FDFBD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B72370B-63C0-3FF6-CBA0-D0218F4DEB9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08892AF-36E8-A4BF-34DF-E574D7DED7E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AF9529F5-90D9-81C2-6542-EBD5AAF673C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B2668A43-8FB8-75AA-5B87-1040304E7DF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D75DEDC8-9AC6-A76C-074D-95E1A9147B8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2D235DA-4BB4-6C21-1050-E849F54C28AD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CA6F3E0C-DE5B-050C-2EA7-D80262B0D1F3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023CB4A1-6963-FFA0-E469-F920BA15514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396DA48D-D558-61AF-14C5-38E968D93220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69DD0256-BC55-70B6-9711-3F06745948A3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2E593191-AEB1-EB79-EE36-D6B345301464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E8FD4786-60C9-9486-2DC6-3D9B00E1CBEF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523DA0C7-DBA9-8FE2-B931-01679B902CA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AB3BD5C-FB06-9428-2AA1-20078828C5D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EAEA86D1-B00E-3D8E-7B2C-0871C793463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3" name="ICOON_info">
              <a:extLst>
                <a:ext uri="{FF2B5EF4-FFF2-40B4-BE49-F238E27FC236}">
                  <a16:creationId xmlns:a16="http://schemas.microsoft.com/office/drawing/2014/main" id="{2B60D8A9-3310-9810-08D8-CFBD1AC55BD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1" name="Ovaal 80">
                <a:extLst>
                  <a:ext uri="{FF2B5EF4-FFF2-40B4-BE49-F238E27FC236}">
                    <a16:creationId xmlns:a16="http://schemas.microsoft.com/office/drawing/2014/main" id="{0059BE4F-C466-EDF0-108B-5D92562BDEC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Graphic 163" descr="Informatie">
                <a:extLst>
                  <a:ext uri="{FF2B5EF4-FFF2-40B4-BE49-F238E27FC236}">
                    <a16:creationId xmlns:a16="http://schemas.microsoft.com/office/drawing/2014/main" id="{7921049A-F3B6-D3E0-4073-0B095AA691E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" name="VOORBEELD">
              <a:extLst>
                <a:ext uri="{FF2B5EF4-FFF2-40B4-BE49-F238E27FC236}">
                  <a16:creationId xmlns:a16="http://schemas.microsoft.com/office/drawing/2014/main" id="{5BC10C1D-E1D4-4E29-4C13-249D3D62C25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AF3EC131-7E63-C06C-7917-A3FF8A41114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914610E8-B757-0A30-9B28-61396977CD4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EB4E2AC5-D400-8328-C7B2-BAE358134C1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BC3576CF-A7B1-17B1-D984-90AFF95BFE4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823F07FA-3156-C421-3B03-3B64529D97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ABD2612A-2576-8DF0-3F4D-08534B6182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60EBB61E-1F76-853D-41A6-484939521A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2073D5CB-EA62-759E-CC40-FDA085CC43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>
                    <a:extLst>
                      <a:ext uri="{FF2B5EF4-FFF2-40B4-BE49-F238E27FC236}">
                        <a16:creationId xmlns:a16="http://schemas.microsoft.com/office/drawing/2014/main" id="{3C80278B-8737-7B3C-1EF7-7047527172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5" name="Pijl: rechts 74">
                  <a:extLst>
                    <a:ext uri="{FF2B5EF4-FFF2-40B4-BE49-F238E27FC236}">
                      <a16:creationId xmlns:a16="http://schemas.microsoft.com/office/drawing/2014/main" id="{701C7CFA-4BFB-5C65-2BF2-90987071C9F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5D5AD55C-1878-1FBA-8585-25AFE3AF720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7" name="Groep 66">
                  <a:extLst>
                    <a:ext uri="{FF2B5EF4-FFF2-40B4-BE49-F238E27FC236}">
                      <a16:creationId xmlns:a16="http://schemas.microsoft.com/office/drawing/2014/main" id="{BC8A942C-6950-44FB-3A9D-068C5E9A0FA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82A6C3D0-6C85-9B31-38A7-88C4338A1D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8FC8623B-CEAE-E9A5-2244-112541F952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46281FFE-331A-6BB8-A841-0F767919C6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F6B4E5CF-4D15-7FF7-A8D5-04A688445D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8C263B9C-331C-8048-E4FF-8B47D9B151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8" name="Pijl: rechts 67">
                  <a:extLst>
                    <a:ext uri="{FF2B5EF4-FFF2-40B4-BE49-F238E27FC236}">
                      <a16:creationId xmlns:a16="http://schemas.microsoft.com/office/drawing/2014/main" id="{B49CE55E-69FB-B9CC-001D-9F1F9BF190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9E585861-F94E-CD59-2EB9-5F485F3F4D4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" name="Rechte verbindingslijn 45">
                <a:extLst>
                  <a:ext uri="{FF2B5EF4-FFF2-40B4-BE49-F238E27FC236}">
                    <a16:creationId xmlns:a16="http://schemas.microsoft.com/office/drawing/2014/main" id="{9310290C-4527-DDE5-98F2-0BBE8E32997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D91BCBE2-245D-6BEA-3A96-F2069FCF272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15E977E5-EF26-3107-BA42-02048DB2853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D24D345-7F5E-C4F9-ED55-D6B041C68DB6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2AF027B3-D16D-1FC0-7B47-F317342C798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EF0A90F4-444A-4301-846D-7488DD28EA4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3655EFAD-2E48-28EC-34B0-0E71AA7B03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2E740BBE-4ACA-E77D-11F6-E3EC8EFA32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4CDF5780-534F-AAD2-D80D-B82DF93EAE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49EABD2-5647-B9AC-2F3B-FF87A99EFD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288A1F66-CBE0-5E1D-3BAC-39CCC49BB4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>
                  <a:extLst>
                    <a:ext uri="{FF2B5EF4-FFF2-40B4-BE49-F238E27FC236}">
                      <a16:creationId xmlns:a16="http://schemas.microsoft.com/office/drawing/2014/main" id="{1A8C63F1-E2B1-4882-2922-F9E134AFF73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BF9ABF3C-8C2D-E4F6-5C27-1B0DC2A7AA3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08E0DA45-CC90-9315-4654-C1A487262EA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25AA5B83-9366-2167-4789-97722C1A374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CE0142AE-8E90-944D-CF85-D76224D49D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259151C3-DFBE-E5EB-B5B2-0EDE2B8FE1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E83AC589-248C-D47E-FE78-91C446B9CC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8F90724F-3E48-75F8-0EE7-4BCDBF76D1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57">
                    <a:extLst>
                      <a:ext uri="{FF2B5EF4-FFF2-40B4-BE49-F238E27FC236}">
                        <a16:creationId xmlns:a16="http://schemas.microsoft.com/office/drawing/2014/main" id="{FB434647-E4C7-E5E7-DAF5-1C1ED4834C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" name="Pijl: rechts 52">
                  <a:extLst>
                    <a:ext uri="{FF2B5EF4-FFF2-40B4-BE49-F238E27FC236}">
                      <a16:creationId xmlns:a16="http://schemas.microsoft.com/office/drawing/2014/main" id="{974723F2-A567-0B2C-1E19-3D58BF5F4EA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4E92109E-7049-67B7-E711-D0E3C35FFABF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6" name="Inspireren">
                <a:extLst>
                  <a:ext uri="{FF2B5EF4-FFF2-40B4-BE49-F238E27FC236}">
                    <a16:creationId xmlns:a16="http://schemas.microsoft.com/office/drawing/2014/main" id="{B6BB28E5-FC07-8660-D163-A81A2312AC2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DDAE04FD-F181-3949-7D85-58325D157C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3">
                  <a:extLst>
                    <a:ext uri="{FF2B5EF4-FFF2-40B4-BE49-F238E27FC236}">
                      <a16:creationId xmlns:a16="http://schemas.microsoft.com/office/drawing/2014/main" id="{95968914-FEA4-2AE8-E004-E96F339388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AB79A8C7-FB3C-A442-3338-FC8FB2AE603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8DF17050-91F9-6EE8-82AF-836B5EC13983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56" name="INSTRUCTION">
            <a:extLst>
              <a:ext uri="{FF2B5EF4-FFF2-40B4-BE49-F238E27FC236}">
                <a16:creationId xmlns:a16="http://schemas.microsoft.com/office/drawing/2014/main" id="{0F7A56C1-733C-A37F-4D3F-2213F982AE40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1CEDD57F-4BB9-FD9F-B3F7-E79C0320BA73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58" name="Ovaal 157">
              <a:extLst>
                <a:ext uri="{FF2B5EF4-FFF2-40B4-BE49-F238E27FC236}">
                  <a16:creationId xmlns:a16="http://schemas.microsoft.com/office/drawing/2014/main" id="{DCE54C07-4C43-F9E1-4B83-167B7B08880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65886D6B-F586-7823-DBA0-98143291F751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1E526610-5710-6B63-4E90-4563E7AA859F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6D115087-3C69-969D-E772-4723287E1F53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62" name="Ovaal 161">
              <a:extLst>
                <a:ext uri="{FF2B5EF4-FFF2-40B4-BE49-F238E27FC236}">
                  <a16:creationId xmlns:a16="http://schemas.microsoft.com/office/drawing/2014/main" id="{8BFA1349-EEE4-A0F0-3A3D-55A8FE8D97A0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3" name="Rechthoek 162">
              <a:extLst>
                <a:ext uri="{FF2B5EF4-FFF2-40B4-BE49-F238E27FC236}">
                  <a16:creationId xmlns:a16="http://schemas.microsoft.com/office/drawing/2014/main" id="{13036124-AFB3-6331-E1AA-99EB524253A2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164" name="Rechthoek 163">
              <a:extLst>
                <a:ext uri="{FF2B5EF4-FFF2-40B4-BE49-F238E27FC236}">
                  <a16:creationId xmlns:a16="http://schemas.microsoft.com/office/drawing/2014/main" id="{92646E72-2021-23E6-3AE0-AE1866ABA24A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9D68007A-EF83-5BDB-1FE3-3C1FDD8F5F0C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04" name="Rechthoek 203">
                <a:extLst>
                  <a:ext uri="{FF2B5EF4-FFF2-40B4-BE49-F238E27FC236}">
                    <a16:creationId xmlns:a16="http://schemas.microsoft.com/office/drawing/2014/main" id="{C0C16C9F-8FC4-7BB6-91E2-E51E396E82F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Rechthoek 204">
                <a:extLst>
                  <a:ext uri="{FF2B5EF4-FFF2-40B4-BE49-F238E27FC236}">
                    <a16:creationId xmlns:a16="http://schemas.microsoft.com/office/drawing/2014/main" id="{876A49EE-B34B-CDAF-FFC2-E46719A4C38B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6" name="Groep 205">
                <a:extLst>
                  <a:ext uri="{FF2B5EF4-FFF2-40B4-BE49-F238E27FC236}">
                    <a16:creationId xmlns:a16="http://schemas.microsoft.com/office/drawing/2014/main" id="{3D59A685-562C-AF7A-977C-E38B960321B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19" name="Rechthoek: afgeronde hoeken 218">
                  <a:extLst>
                    <a:ext uri="{FF2B5EF4-FFF2-40B4-BE49-F238E27FC236}">
                      <a16:creationId xmlns:a16="http://schemas.microsoft.com/office/drawing/2014/main" id="{5A6F8916-EBA7-660C-5641-28B346646844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0" name="Rechthoek 219">
                  <a:extLst>
                    <a:ext uri="{FF2B5EF4-FFF2-40B4-BE49-F238E27FC236}">
                      <a16:creationId xmlns:a16="http://schemas.microsoft.com/office/drawing/2014/main" id="{61617C69-A22C-868A-947A-C694ED973DF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1" name="Rechthoek 220">
                  <a:extLst>
                    <a:ext uri="{FF2B5EF4-FFF2-40B4-BE49-F238E27FC236}">
                      <a16:creationId xmlns:a16="http://schemas.microsoft.com/office/drawing/2014/main" id="{1C7E5242-C604-56AA-1F4C-F85A67636393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2" name="Rechthoek 221">
                  <a:extLst>
                    <a:ext uri="{FF2B5EF4-FFF2-40B4-BE49-F238E27FC236}">
                      <a16:creationId xmlns:a16="http://schemas.microsoft.com/office/drawing/2014/main" id="{485EE85A-5C8B-B94B-B308-5C74919257C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3" name="Rechthoek 222">
                  <a:extLst>
                    <a:ext uri="{FF2B5EF4-FFF2-40B4-BE49-F238E27FC236}">
                      <a16:creationId xmlns:a16="http://schemas.microsoft.com/office/drawing/2014/main" id="{332D8983-048F-D0D5-2C9C-60488AA4F22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4" name="Rechthoek 223">
                  <a:extLst>
                    <a:ext uri="{FF2B5EF4-FFF2-40B4-BE49-F238E27FC236}">
                      <a16:creationId xmlns:a16="http://schemas.microsoft.com/office/drawing/2014/main" id="{3CA42B89-B62A-300D-E3E8-03F413847AF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7" name="Groep 206">
                <a:extLst>
                  <a:ext uri="{FF2B5EF4-FFF2-40B4-BE49-F238E27FC236}">
                    <a16:creationId xmlns:a16="http://schemas.microsoft.com/office/drawing/2014/main" id="{3A2C2FA6-8A47-3A01-0C10-697B8A1D09E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11" name="Groep 210">
                  <a:extLst>
                    <a:ext uri="{FF2B5EF4-FFF2-40B4-BE49-F238E27FC236}">
                      <a16:creationId xmlns:a16="http://schemas.microsoft.com/office/drawing/2014/main" id="{EE17CD81-799C-FE6B-92B6-798E98A7530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13" name="Rechthoek: afgeronde hoeken 212">
                    <a:extLst>
                      <a:ext uri="{FF2B5EF4-FFF2-40B4-BE49-F238E27FC236}">
                        <a16:creationId xmlns:a16="http://schemas.microsoft.com/office/drawing/2014/main" id="{EFF6AA78-CACC-4F0F-CAC2-1219830951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4" name="Rechthoek 213">
                    <a:extLst>
                      <a:ext uri="{FF2B5EF4-FFF2-40B4-BE49-F238E27FC236}">
                        <a16:creationId xmlns:a16="http://schemas.microsoft.com/office/drawing/2014/main" id="{74088B98-943B-23A9-FBC8-8A71B7633A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5" name="Rechthoek 214">
                    <a:extLst>
                      <a:ext uri="{FF2B5EF4-FFF2-40B4-BE49-F238E27FC236}">
                        <a16:creationId xmlns:a16="http://schemas.microsoft.com/office/drawing/2014/main" id="{7EB6BD8A-A3C2-31C0-5C9E-D72973559C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6" name="Rechthoek 215">
                    <a:extLst>
                      <a:ext uri="{FF2B5EF4-FFF2-40B4-BE49-F238E27FC236}">
                        <a16:creationId xmlns:a16="http://schemas.microsoft.com/office/drawing/2014/main" id="{65A1C915-25F2-4B6A-5B98-41A7621FDD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7" name="Rechthoek 216">
                    <a:extLst>
                      <a:ext uri="{FF2B5EF4-FFF2-40B4-BE49-F238E27FC236}">
                        <a16:creationId xmlns:a16="http://schemas.microsoft.com/office/drawing/2014/main" id="{60EF339A-523B-DC6A-3917-FFA59378E7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6B5073AE-2EAD-748F-BFBD-18579C5DCA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12" name="Boog 211">
                  <a:extLst>
                    <a:ext uri="{FF2B5EF4-FFF2-40B4-BE49-F238E27FC236}">
                      <a16:creationId xmlns:a16="http://schemas.microsoft.com/office/drawing/2014/main" id="{20E27356-621D-94D2-EDE8-D27F24BBD1C8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08" name="Tekstvak 207">
                <a:extLst>
                  <a:ext uri="{FF2B5EF4-FFF2-40B4-BE49-F238E27FC236}">
                    <a16:creationId xmlns:a16="http://schemas.microsoft.com/office/drawing/2014/main" id="{90E9C096-24A1-FB55-4B35-19DC3E1E55B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09" name="Tekstvak 208">
                <a:extLst>
                  <a:ext uri="{FF2B5EF4-FFF2-40B4-BE49-F238E27FC236}">
                    <a16:creationId xmlns:a16="http://schemas.microsoft.com/office/drawing/2014/main" id="{A94BEDA9-24F8-0C29-9889-2B152C522263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10" name="Vrije vorm: vorm 209">
                <a:extLst>
                  <a:ext uri="{FF2B5EF4-FFF2-40B4-BE49-F238E27FC236}">
                    <a16:creationId xmlns:a16="http://schemas.microsoft.com/office/drawing/2014/main" id="{C16F6D9D-F4A7-1662-4C7C-9BDC6CAC020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6" name="Groep 165">
              <a:extLst>
                <a:ext uri="{FF2B5EF4-FFF2-40B4-BE49-F238E27FC236}">
                  <a16:creationId xmlns:a16="http://schemas.microsoft.com/office/drawing/2014/main" id="{A83BF9D9-BBED-BB51-A3BB-1457D2A9860B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94" name="Rechthoek 193">
                <a:extLst>
                  <a:ext uri="{FF2B5EF4-FFF2-40B4-BE49-F238E27FC236}">
                    <a16:creationId xmlns:a16="http://schemas.microsoft.com/office/drawing/2014/main" id="{22B995AC-FF24-DC48-5079-8DC2072A6D1A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95" name="ICOON_info">
                <a:extLst>
                  <a:ext uri="{FF2B5EF4-FFF2-40B4-BE49-F238E27FC236}">
                    <a16:creationId xmlns:a16="http://schemas.microsoft.com/office/drawing/2014/main" id="{1D839DD9-0867-9C00-4164-7543DBB7184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02" name="Ovaal 201">
                  <a:extLst>
                    <a:ext uri="{FF2B5EF4-FFF2-40B4-BE49-F238E27FC236}">
                      <a16:creationId xmlns:a16="http://schemas.microsoft.com/office/drawing/2014/main" id="{86C3C913-1270-0A5E-1F69-702A8485F551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3" name="Graphic 163" descr="Informatie">
                  <a:extLst>
                    <a:ext uri="{FF2B5EF4-FFF2-40B4-BE49-F238E27FC236}">
                      <a16:creationId xmlns:a16="http://schemas.microsoft.com/office/drawing/2014/main" id="{8FD71EF2-9010-01D8-5D23-49C4D81FA1A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6" name="Groep 195">
                <a:extLst>
                  <a:ext uri="{FF2B5EF4-FFF2-40B4-BE49-F238E27FC236}">
                    <a16:creationId xmlns:a16="http://schemas.microsoft.com/office/drawing/2014/main" id="{0A6C9D97-FC75-2636-CDB7-A2A1867268A2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97" name="Inspireren">
                  <a:extLst>
                    <a:ext uri="{FF2B5EF4-FFF2-40B4-BE49-F238E27FC236}">
                      <a16:creationId xmlns:a16="http://schemas.microsoft.com/office/drawing/2014/main" id="{822A0246-33A0-71F3-0945-019F96E0C1AE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99" name="Freeform 12">
                    <a:extLst>
                      <a:ext uri="{FF2B5EF4-FFF2-40B4-BE49-F238E27FC236}">
                        <a16:creationId xmlns:a16="http://schemas.microsoft.com/office/drawing/2014/main" id="{0139CC9F-B0DF-CC2B-51B1-25447EFDB0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200" name="Freeform 13">
                    <a:extLst>
                      <a:ext uri="{FF2B5EF4-FFF2-40B4-BE49-F238E27FC236}">
                        <a16:creationId xmlns:a16="http://schemas.microsoft.com/office/drawing/2014/main" id="{CA484941-AA5F-7570-708B-BF034C3440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201" name="Freeform 14">
                    <a:extLst>
                      <a:ext uri="{FF2B5EF4-FFF2-40B4-BE49-F238E27FC236}">
                        <a16:creationId xmlns:a16="http://schemas.microsoft.com/office/drawing/2014/main" id="{73E6621C-5BD3-1722-8ADE-5F69230B355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98" name="Tekstvak 197">
                  <a:extLst>
                    <a:ext uri="{FF2B5EF4-FFF2-40B4-BE49-F238E27FC236}">
                      <a16:creationId xmlns:a16="http://schemas.microsoft.com/office/drawing/2014/main" id="{9FD00A1B-8E3B-6F8B-1D63-BA6F2AF629CA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67" name="Groep 166">
              <a:extLst>
                <a:ext uri="{FF2B5EF4-FFF2-40B4-BE49-F238E27FC236}">
                  <a16:creationId xmlns:a16="http://schemas.microsoft.com/office/drawing/2014/main" id="{5C816F21-6B48-6FEA-AE3A-6691608C2123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78" name="Groep 177">
                <a:extLst>
                  <a:ext uri="{FF2B5EF4-FFF2-40B4-BE49-F238E27FC236}">
                    <a16:creationId xmlns:a16="http://schemas.microsoft.com/office/drawing/2014/main" id="{DFFEEFB8-5FCE-DB39-6265-B0A69794AD63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81" name="Groep 180">
                  <a:extLst>
                    <a:ext uri="{FF2B5EF4-FFF2-40B4-BE49-F238E27FC236}">
                      <a16:creationId xmlns:a16="http://schemas.microsoft.com/office/drawing/2014/main" id="{0C7575CB-EC62-A457-D471-9CD8F6D79E8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88" name="Groep 187">
                    <a:extLst>
                      <a:ext uri="{FF2B5EF4-FFF2-40B4-BE49-F238E27FC236}">
                        <a16:creationId xmlns:a16="http://schemas.microsoft.com/office/drawing/2014/main" id="{8D47A38F-770D-2EBB-E2EA-2B406EA2D9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1" name="Rechthoek 190">
                      <a:extLst>
                        <a:ext uri="{FF2B5EF4-FFF2-40B4-BE49-F238E27FC236}">
                          <a16:creationId xmlns:a16="http://schemas.microsoft.com/office/drawing/2014/main" id="{3E346608-E17B-5B8A-A58A-DC6A512AF78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2" name="Rechthoek 191">
                      <a:extLst>
                        <a:ext uri="{FF2B5EF4-FFF2-40B4-BE49-F238E27FC236}">
                          <a16:creationId xmlns:a16="http://schemas.microsoft.com/office/drawing/2014/main" id="{CEEA1F7C-0170-71FD-F67E-C23D0A490DC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3" name="Ovaal 192">
                      <a:extLst>
                        <a:ext uri="{FF2B5EF4-FFF2-40B4-BE49-F238E27FC236}">
                          <a16:creationId xmlns:a16="http://schemas.microsoft.com/office/drawing/2014/main" id="{4464906B-E2FE-3DBB-7B17-D31B07FFB84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89" name="Afbeelding 188">
                    <a:extLst>
                      <a:ext uri="{FF2B5EF4-FFF2-40B4-BE49-F238E27FC236}">
                        <a16:creationId xmlns:a16="http://schemas.microsoft.com/office/drawing/2014/main" id="{A7FD7A29-A34B-5458-B542-4FD8E5D93E5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0" name="Afbeelding 189">
                    <a:extLst>
                      <a:ext uri="{FF2B5EF4-FFF2-40B4-BE49-F238E27FC236}">
                        <a16:creationId xmlns:a16="http://schemas.microsoft.com/office/drawing/2014/main" id="{3B707343-9074-784D-8A4C-D52A1A147D8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2" name="Groep 181">
                  <a:extLst>
                    <a:ext uri="{FF2B5EF4-FFF2-40B4-BE49-F238E27FC236}">
                      <a16:creationId xmlns:a16="http://schemas.microsoft.com/office/drawing/2014/main" id="{70E78859-0741-ECDC-9D92-6101C0DEC96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6" name="Rechthoek 185">
                    <a:extLst>
                      <a:ext uri="{FF2B5EF4-FFF2-40B4-BE49-F238E27FC236}">
                        <a16:creationId xmlns:a16="http://schemas.microsoft.com/office/drawing/2014/main" id="{92B4EF0B-CE70-BB6F-2977-DFE82704C0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7" name="Rechthoek 186">
                    <a:extLst>
                      <a:ext uri="{FF2B5EF4-FFF2-40B4-BE49-F238E27FC236}">
                        <a16:creationId xmlns:a16="http://schemas.microsoft.com/office/drawing/2014/main" id="{93306CB3-E3DF-AD8A-E4EB-6F05CAA19B7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3" name="Groep 182">
                  <a:extLst>
                    <a:ext uri="{FF2B5EF4-FFF2-40B4-BE49-F238E27FC236}">
                      <a16:creationId xmlns:a16="http://schemas.microsoft.com/office/drawing/2014/main" id="{E96BFF7F-C3C8-8E94-EB57-BA957750B5D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D886EE0D-0BA6-363B-1BEF-C2EAE61C2C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5" name="Rechthoek 184">
                    <a:extLst>
                      <a:ext uri="{FF2B5EF4-FFF2-40B4-BE49-F238E27FC236}">
                        <a16:creationId xmlns:a16="http://schemas.microsoft.com/office/drawing/2014/main" id="{CDFC80A7-CBCA-4182-032F-879647C6990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F6E7E734-3097-A12E-3909-A0D45DCDC1D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827F8E60-A265-0DF6-23B7-9F78BFEE5CE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8" name="Ovaal 167">
              <a:extLst>
                <a:ext uri="{FF2B5EF4-FFF2-40B4-BE49-F238E27FC236}">
                  <a16:creationId xmlns:a16="http://schemas.microsoft.com/office/drawing/2014/main" id="{F418584F-4DED-9ADC-9501-F914575960E8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9" name="Rechthoek 168">
              <a:extLst>
                <a:ext uri="{FF2B5EF4-FFF2-40B4-BE49-F238E27FC236}">
                  <a16:creationId xmlns:a16="http://schemas.microsoft.com/office/drawing/2014/main" id="{AD3C003F-6AAA-FE9D-E939-362E5036891C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A6EF58C4-75E4-7404-778D-92D22FFC5DA8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171" name="Groep 170">
              <a:extLst>
                <a:ext uri="{FF2B5EF4-FFF2-40B4-BE49-F238E27FC236}">
                  <a16:creationId xmlns:a16="http://schemas.microsoft.com/office/drawing/2014/main" id="{C7DD37FF-5836-948B-2A50-3E4C24626716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72" name="Groep 171">
                <a:extLst>
                  <a:ext uri="{FF2B5EF4-FFF2-40B4-BE49-F238E27FC236}">
                    <a16:creationId xmlns:a16="http://schemas.microsoft.com/office/drawing/2014/main" id="{86CF1ED7-3D62-E1ED-DA23-6BDB4FFEEA8C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74" name="Vrije vorm: vorm 173">
                  <a:extLst>
                    <a:ext uri="{FF2B5EF4-FFF2-40B4-BE49-F238E27FC236}">
                      <a16:creationId xmlns:a16="http://schemas.microsoft.com/office/drawing/2014/main" id="{65E308BB-4A40-0395-52E1-2A5F39437A8F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75" name="Groep 174">
                  <a:extLst>
                    <a:ext uri="{FF2B5EF4-FFF2-40B4-BE49-F238E27FC236}">
                      <a16:creationId xmlns:a16="http://schemas.microsoft.com/office/drawing/2014/main" id="{9A027C3F-9E31-5DED-F93E-17BCB0AD0F9E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76" name="Vrije vorm: vorm 175">
                    <a:extLst>
                      <a:ext uri="{FF2B5EF4-FFF2-40B4-BE49-F238E27FC236}">
                        <a16:creationId xmlns:a16="http://schemas.microsoft.com/office/drawing/2014/main" id="{134521F5-E6AC-A8DE-5045-9E936F752F56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77" name="Vrije vorm: vorm 176">
                    <a:extLst>
                      <a:ext uri="{FF2B5EF4-FFF2-40B4-BE49-F238E27FC236}">
                        <a16:creationId xmlns:a16="http://schemas.microsoft.com/office/drawing/2014/main" id="{BE4E9C39-1E7E-6981-2C84-C91390723352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73" name="Tekstvak 172">
                <a:extLst>
                  <a:ext uri="{FF2B5EF4-FFF2-40B4-BE49-F238E27FC236}">
                    <a16:creationId xmlns:a16="http://schemas.microsoft.com/office/drawing/2014/main" id="{3D4A21A9-9684-1D46-0D3D-B60A1401B530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546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M) + text | light m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01448C0E-861A-455D-A196-874AFA9BF7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813763" y="1569104"/>
            <a:ext cx="4655999" cy="44316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(M) + text | light mode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C2C4E5-801A-4D7B-9587-98E342A15327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4198" y="722454"/>
            <a:ext cx="4655564" cy="323709"/>
          </a:xfrm>
        </p:spPr>
        <p:txBody>
          <a:bodyPr/>
          <a:lstStyle/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D67C0CDF-DF54-BAD6-CE34-0D10178A4E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8" hasCustomPrompt="1"/>
          </p:nvPr>
        </p:nvSpPr>
        <p:spPr>
          <a:xfrm>
            <a:off x="0" y="4094329"/>
            <a:ext cx="6096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0DB32FCA-E550-678D-CF29-07E1060D4802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70FB3601-1E60-220C-7581-69D819FC46B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71D8B121-5210-8C15-AA18-37FFDEEB248C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9C13F65-6DDE-4DD8-476E-5EA81B7D885A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5A9AA05E-B0AE-6D4B-EC93-B908D2128AD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5282CB00-7F3D-EE85-7D92-1E30A45E7FB8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11A7D4B-73CA-787D-069A-3EEB3A93FC94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CC7B17D2-0DEB-5C89-FA07-0D4035F657B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FD769579-5678-82F8-5EC7-C1EC5A7BD46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CE9C8560-B90F-ACEF-D1B1-E81433E3EA1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E8B53E7C-BE59-376C-9884-925677BC533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E00AF43-1C11-1106-6CBF-B8AA5236ADF7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F109EDA6-3938-D36D-5BF1-CEB04833B91A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743929D9-5074-28C7-430E-06A5121E3CC7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21E2D10A-DC67-DC90-9506-D766E6CDA211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2F4E4954-1BA9-85AB-1D34-B263CCDED7EC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6D620A53-1453-46B1-28A7-A0765808D19C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D6EFEEDF-39B5-378C-1FB5-52E661BCC7C9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F8DC04CC-6C90-E8A5-378B-4335C3F9132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31508442-3451-A1C1-0A08-3F9935F706A6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5220192E-8E83-E907-758F-39627DE3B731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D0BE4A20-EDE2-77B5-0B21-4B55E373704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2" name="ICOON_info">
              <a:extLst>
                <a:ext uri="{FF2B5EF4-FFF2-40B4-BE49-F238E27FC236}">
                  <a16:creationId xmlns:a16="http://schemas.microsoft.com/office/drawing/2014/main" id="{B9E6C526-E226-7062-4FA5-FDE523F0E4E3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492BC0A2-A027-6F99-157C-600972DF19B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232FD5CC-0243-0F69-31C4-0320883883B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" name="VOORBEELD">
              <a:extLst>
                <a:ext uri="{FF2B5EF4-FFF2-40B4-BE49-F238E27FC236}">
                  <a16:creationId xmlns:a16="http://schemas.microsoft.com/office/drawing/2014/main" id="{8E631805-BF1F-022D-4F32-299C5BF2CC1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95004DF6-4CCD-CD81-E05B-F9930250D172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78ACA381-CDD2-252D-2C13-0AC2A20E726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CCF3B4E6-0A43-D6BB-12AD-B7D4034FB0B9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A0C37986-45EC-482E-C898-0A79F2C86AE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50BC636F-1661-59C1-A5AE-E7A1034C22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94BAA4BF-F7EC-F1B4-C8B8-FBDC3319C5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F88B24B-B6B7-EFDC-1A2C-F981024366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375FDF19-0D72-6419-6380-AECECFC0B8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7F08EC6-23C0-B4EE-E424-C8961354B1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A872E16C-844D-4471-B55F-C71F1EBE708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89C2E7DD-AE84-2079-452A-FFDDAC68154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79E99FA6-537E-D80C-D8D5-CDDBD46AC95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135E801A-BCF6-F674-B601-7141177006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B4C5379B-1527-592A-717E-1DD6F07FF9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D6926521-3B5E-06B7-5AEE-B4FEC956D5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0DA13AD7-50DA-676E-3F6B-AAA45A8721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0DB6173F-542F-C87E-AE88-5E7D261E10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2991704C-3BCE-212F-10CD-AC9DEB4133E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E046524F-60C1-C37F-7304-AA4E426E80F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7C64CD2-99EF-66A0-1837-D9D53EE87C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ED4E9734-AE6E-1E15-782B-32F1F17261E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0CD2390B-E0AD-AA53-1B11-30DA66FDF9C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E3B2991A-4A48-F510-013D-6C29FE1B1DF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91842888-6B47-88B0-9BCA-966039FF2C0D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9920054C-DF7F-E48D-91D2-BED4B8106BB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AFB89B83-4270-7694-5945-9A4A8CBD69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33922D41-2612-0A94-1D20-67550EEF5F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36C16A11-600E-2DDB-317F-7E4210BAEA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081697E8-AC25-2F2A-1799-B96E728CC1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FF4D805A-82B8-A9F4-2620-BA315E11B8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E9BAB2AE-16B8-24C9-758A-3568412C118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7A2D103-6AEF-5D08-B65A-B11D0FB36A26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1D5EE45A-686B-6217-63BC-D51496974F0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C7108246-2366-5C2E-E2D5-4BE669C54C9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DD059F9B-A4E4-A14B-0DAE-A27D49D5D4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2B1BB2D-E47E-E183-9314-997CDD8311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02DA1A32-F58C-FB87-69C4-A458E6139A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9A84228E-0F3E-D61F-2C71-35EB949E82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443DD438-A49B-6FC7-1D25-11636878B6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B9E01507-7E8C-CCBF-5A64-88C5585E5A4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4" name="Groep 33">
              <a:extLst>
                <a:ext uri="{FF2B5EF4-FFF2-40B4-BE49-F238E27FC236}">
                  <a16:creationId xmlns:a16="http://schemas.microsoft.com/office/drawing/2014/main" id="{B81333CC-EF49-40D9-E6FE-15D63A161871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5" name="Inspireren">
                <a:extLst>
                  <a:ext uri="{FF2B5EF4-FFF2-40B4-BE49-F238E27FC236}">
                    <a16:creationId xmlns:a16="http://schemas.microsoft.com/office/drawing/2014/main" id="{1649ACFD-637A-E926-DD5C-3CCA606E336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7F60C42A-E814-D8B8-D340-F7334AC0B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8" name="Freeform 13">
                  <a:extLst>
                    <a:ext uri="{FF2B5EF4-FFF2-40B4-BE49-F238E27FC236}">
                      <a16:creationId xmlns:a16="http://schemas.microsoft.com/office/drawing/2014/main" id="{7017D67F-17BF-B95B-30CD-0FA8A5D61D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4">
                  <a:extLst>
                    <a:ext uri="{FF2B5EF4-FFF2-40B4-BE49-F238E27FC236}">
                      <a16:creationId xmlns:a16="http://schemas.microsoft.com/office/drawing/2014/main" id="{0E0611DC-F7C9-75A2-C88E-FCAA598AEB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14E04E60-514C-2FE7-A094-A5203B48C74C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4C2089C0-B2AC-E696-5A8E-6A8B8C42167D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DBFA259-3300-B065-B510-8B891F784307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0E57904-8A79-7AAD-C778-24BC09FE7DD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22D6E0BB-AA43-3466-9879-A10C8B472936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Ovaal 85">
              <a:extLst>
                <a:ext uri="{FF2B5EF4-FFF2-40B4-BE49-F238E27FC236}">
                  <a16:creationId xmlns:a16="http://schemas.microsoft.com/office/drawing/2014/main" id="{049C766C-863D-202C-344D-827AF0E42934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9980DF71-F498-2CF9-3E80-B8BCD6D04B87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46A91D5A-69C2-0976-98D1-92D5F7FB36B5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EA2FA2F3-7E9B-4DDB-5600-55FBEBAE39E8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71A8E870-C918-CCE2-70FC-FBA9EBCE0D99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1" name="Groep 90">
              <a:extLst>
                <a:ext uri="{FF2B5EF4-FFF2-40B4-BE49-F238E27FC236}">
                  <a16:creationId xmlns:a16="http://schemas.microsoft.com/office/drawing/2014/main" id="{A026C58A-7588-E764-F83A-1D56887006E9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7C07B5C8-1636-4DE7-0BD5-B6C4511F7FE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11F8AD69-1B3B-4086-B3C4-0B0E6DFC2F6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2" name="Groep 131">
                <a:extLst>
                  <a:ext uri="{FF2B5EF4-FFF2-40B4-BE49-F238E27FC236}">
                    <a16:creationId xmlns:a16="http://schemas.microsoft.com/office/drawing/2014/main" id="{E12D28B5-79BD-D0C1-673E-6FAE85B50A54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5" name="Rechthoek: afgeronde hoeken 144">
                  <a:extLst>
                    <a:ext uri="{FF2B5EF4-FFF2-40B4-BE49-F238E27FC236}">
                      <a16:creationId xmlns:a16="http://schemas.microsoft.com/office/drawing/2014/main" id="{6B3E1899-75C5-2B15-FC88-8B704EB50E7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E3C2167C-C4F4-BD6B-F4DF-DED0307D32CD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D84B6B35-D9F4-68C8-7F69-9AC0D898F6A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65285791-DA80-619E-F7C7-D4DC1A1AAF3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B92C0E2C-5E48-7F80-3312-1DCC47C0832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9CE35A5B-7572-4AA5-9096-BD6A1AE6F9E0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3" name="Groep 132">
                <a:extLst>
                  <a:ext uri="{FF2B5EF4-FFF2-40B4-BE49-F238E27FC236}">
                    <a16:creationId xmlns:a16="http://schemas.microsoft.com/office/drawing/2014/main" id="{A93164CF-47C6-1308-0CE3-AF492E1C5599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7" name="Groep 136">
                  <a:extLst>
                    <a:ext uri="{FF2B5EF4-FFF2-40B4-BE49-F238E27FC236}">
                      <a16:creationId xmlns:a16="http://schemas.microsoft.com/office/drawing/2014/main" id="{74DDB3DA-955E-C73B-633A-C29D94DEC990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39" name="Rechthoek: afgeronde hoeken 138">
                    <a:extLst>
                      <a:ext uri="{FF2B5EF4-FFF2-40B4-BE49-F238E27FC236}">
                        <a16:creationId xmlns:a16="http://schemas.microsoft.com/office/drawing/2014/main" id="{B6C671DF-2B2A-7CEB-A7D2-EB308E4309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0" name="Rechthoek 139">
                    <a:extLst>
                      <a:ext uri="{FF2B5EF4-FFF2-40B4-BE49-F238E27FC236}">
                        <a16:creationId xmlns:a16="http://schemas.microsoft.com/office/drawing/2014/main" id="{8C581F6A-8E37-A90D-7CC5-7F5A650CE1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>
                    <a:extLst>
                      <a:ext uri="{FF2B5EF4-FFF2-40B4-BE49-F238E27FC236}">
                        <a16:creationId xmlns:a16="http://schemas.microsoft.com/office/drawing/2014/main" id="{95B09599-CD9A-3034-7EE0-61697A9FA7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>
                    <a:extLst>
                      <a:ext uri="{FF2B5EF4-FFF2-40B4-BE49-F238E27FC236}">
                        <a16:creationId xmlns:a16="http://schemas.microsoft.com/office/drawing/2014/main" id="{B90F0AD5-E400-7C3D-E353-5E4A6D5C4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>
                    <a:extLst>
                      <a:ext uri="{FF2B5EF4-FFF2-40B4-BE49-F238E27FC236}">
                        <a16:creationId xmlns:a16="http://schemas.microsoft.com/office/drawing/2014/main" id="{B2B2704C-F08B-30FC-C3B4-6D61221BE3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EA26EDFB-03C0-F0D8-D04F-6A24AD02EA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8" name="Boog 137">
                  <a:extLst>
                    <a:ext uri="{FF2B5EF4-FFF2-40B4-BE49-F238E27FC236}">
                      <a16:creationId xmlns:a16="http://schemas.microsoft.com/office/drawing/2014/main" id="{18A7D5F9-1FDF-AADC-7682-144A43CDF8DC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4" name="Tekstvak 133">
                <a:extLst>
                  <a:ext uri="{FF2B5EF4-FFF2-40B4-BE49-F238E27FC236}">
                    <a16:creationId xmlns:a16="http://schemas.microsoft.com/office/drawing/2014/main" id="{76CF95F6-E18C-6BFA-3930-451D17467AD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5" name="Tekstvak 134">
                <a:extLst>
                  <a:ext uri="{FF2B5EF4-FFF2-40B4-BE49-F238E27FC236}">
                    <a16:creationId xmlns:a16="http://schemas.microsoft.com/office/drawing/2014/main" id="{F8ABEB76-F339-5EF1-AC6E-0D5AE2DACDF3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6" name="Vrije vorm: vorm 135">
                <a:extLst>
                  <a:ext uri="{FF2B5EF4-FFF2-40B4-BE49-F238E27FC236}">
                    <a16:creationId xmlns:a16="http://schemas.microsoft.com/office/drawing/2014/main" id="{2E6FDD78-3B75-C101-12EF-5FF35FF3BA76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2BCB3FD2-467B-0B48-0D5B-8BA7B4AF0FAA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D15FDBCD-9C14-ABB9-F89A-D4F719A5FE30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1" name="ICOON_info">
                <a:extLst>
                  <a:ext uri="{FF2B5EF4-FFF2-40B4-BE49-F238E27FC236}">
                    <a16:creationId xmlns:a16="http://schemas.microsoft.com/office/drawing/2014/main" id="{C7242B07-B1BB-3F07-0238-E96F0FF53879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8" name="Ovaal 127">
                  <a:extLst>
                    <a:ext uri="{FF2B5EF4-FFF2-40B4-BE49-F238E27FC236}">
                      <a16:creationId xmlns:a16="http://schemas.microsoft.com/office/drawing/2014/main" id="{2F426854-D00B-F45D-B955-86FAEC9E5763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Graphic 163" descr="Informatie">
                  <a:extLst>
                    <a:ext uri="{FF2B5EF4-FFF2-40B4-BE49-F238E27FC236}">
                      <a16:creationId xmlns:a16="http://schemas.microsoft.com/office/drawing/2014/main" id="{B4AA01CD-2285-7CA1-30D2-16B914FD3FCA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2" name="Groep 121">
                <a:extLst>
                  <a:ext uri="{FF2B5EF4-FFF2-40B4-BE49-F238E27FC236}">
                    <a16:creationId xmlns:a16="http://schemas.microsoft.com/office/drawing/2014/main" id="{2AB54ED2-EDD2-2105-7B7B-3117B7C95B83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3" name="Inspireren">
                  <a:extLst>
                    <a:ext uri="{FF2B5EF4-FFF2-40B4-BE49-F238E27FC236}">
                      <a16:creationId xmlns:a16="http://schemas.microsoft.com/office/drawing/2014/main" id="{2A5FD0E5-835F-21BE-5661-5CFC500E0979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5" name="Freeform 12">
                    <a:extLst>
                      <a:ext uri="{FF2B5EF4-FFF2-40B4-BE49-F238E27FC236}">
                        <a16:creationId xmlns:a16="http://schemas.microsoft.com/office/drawing/2014/main" id="{7D8C4D80-1012-DAB6-3741-11759AECB8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6" name="Freeform 13">
                    <a:extLst>
                      <a:ext uri="{FF2B5EF4-FFF2-40B4-BE49-F238E27FC236}">
                        <a16:creationId xmlns:a16="http://schemas.microsoft.com/office/drawing/2014/main" id="{2FC65B57-49F0-1EA3-9C02-606F7637A6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4">
                    <a:extLst>
                      <a:ext uri="{FF2B5EF4-FFF2-40B4-BE49-F238E27FC236}">
                        <a16:creationId xmlns:a16="http://schemas.microsoft.com/office/drawing/2014/main" id="{01D73EF9-1110-0BDA-8CFC-6FFF57242E7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4" name="Tekstvak 123">
                  <a:extLst>
                    <a:ext uri="{FF2B5EF4-FFF2-40B4-BE49-F238E27FC236}">
                      <a16:creationId xmlns:a16="http://schemas.microsoft.com/office/drawing/2014/main" id="{6A890629-80E9-574C-1DBD-CC14AF25455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20F5000D-B3D2-2845-E515-75E5583BFF2A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4" name="Groep 103">
                <a:extLst>
                  <a:ext uri="{FF2B5EF4-FFF2-40B4-BE49-F238E27FC236}">
                    <a16:creationId xmlns:a16="http://schemas.microsoft.com/office/drawing/2014/main" id="{D85893EE-32BD-7246-C0F1-5D0AB8A6321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7" name="Groep 106">
                  <a:extLst>
                    <a:ext uri="{FF2B5EF4-FFF2-40B4-BE49-F238E27FC236}">
                      <a16:creationId xmlns:a16="http://schemas.microsoft.com/office/drawing/2014/main" id="{95F95942-17DE-CE98-689A-11927E3F514E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4" name="Groep 113">
                    <a:extLst>
                      <a:ext uri="{FF2B5EF4-FFF2-40B4-BE49-F238E27FC236}">
                        <a16:creationId xmlns:a16="http://schemas.microsoft.com/office/drawing/2014/main" id="{E2CC32E2-7CF1-DD85-D240-81FDE0BFCB8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7" name="Rechthoek 116">
                      <a:extLst>
                        <a:ext uri="{FF2B5EF4-FFF2-40B4-BE49-F238E27FC236}">
                          <a16:creationId xmlns:a16="http://schemas.microsoft.com/office/drawing/2014/main" id="{820CD70B-BAEC-7668-55DB-51F0AF826DB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8" name="Rechthoek 117">
                      <a:extLst>
                        <a:ext uri="{FF2B5EF4-FFF2-40B4-BE49-F238E27FC236}">
                          <a16:creationId xmlns:a16="http://schemas.microsoft.com/office/drawing/2014/main" id="{56291531-E9BE-0722-F707-DB44F8937F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Ovaal 118">
                      <a:extLst>
                        <a:ext uri="{FF2B5EF4-FFF2-40B4-BE49-F238E27FC236}">
                          <a16:creationId xmlns:a16="http://schemas.microsoft.com/office/drawing/2014/main" id="{C11268D5-9CBE-B938-9B16-2F1C7EEB20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5" name="Afbeelding 114">
                    <a:extLst>
                      <a:ext uri="{FF2B5EF4-FFF2-40B4-BE49-F238E27FC236}">
                        <a16:creationId xmlns:a16="http://schemas.microsoft.com/office/drawing/2014/main" id="{BA381BF8-ED12-400C-D3D9-62BCDBCA1A1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6" name="Afbeelding 115">
                    <a:extLst>
                      <a:ext uri="{FF2B5EF4-FFF2-40B4-BE49-F238E27FC236}">
                        <a16:creationId xmlns:a16="http://schemas.microsoft.com/office/drawing/2014/main" id="{FA450C4F-7440-1438-66AA-970705FA34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ep 107">
                  <a:extLst>
                    <a:ext uri="{FF2B5EF4-FFF2-40B4-BE49-F238E27FC236}">
                      <a16:creationId xmlns:a16="http://schemas.microsoft.com/office/drawing/2014/main" id="{91ED5AA9-DA63-940D-CA85-F38B2B95FFE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FC86B387-74FD-2253-E65B-55CA283512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4C42A54C-E400-A3B9-DAD0-06BE2CB5DE7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C11A1D3D-5BA8-7C2B-609D-7E1F87328CB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0" name="Rechthoek 109">
                    <a:extLst>
                      <a:ext uri="{FF2B5EF4-FFF2-40B4-BE49-F238E27FC236}">
                        <a16:creationId xmlns:a16="http://schemas.microsoft.com/office/drawing/2014/main" id="{7F02C236-FAB5-B0A1-CBE0-867BED1DBE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1" name="Rechthoek 110">
                    <a:extLst>
                      <a:ext uri="{FF2B5EF4-FFF2-40B4-BE49-F238E27FC236}">
                        <a16:creationId xmlns:a16="http://schemas.microsoft.com/office/drawing/2014/main" id="{2E37AAF6-7B6D-5DCD-C9C3-5B6853D4287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A5A931BD-69DB-3529-DD1A-FAD0EAA5D24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6" name="Gelijkbenige driehoek 105">
                <a:extLst>
                  <a:ext uri="{FF2B5EF4-FFF2-40B4-BE49-F238E27FC236}">
                    <a16:creationId xmlns:a16="http://schemas.microsoft.com/office/drawing/2014/main" id="{CB763C0D-F836-5AB1-EBFC-B919C60E2EFF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53CB1E9B-68E5-C1B8-AD9E-8774515695D7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8E237388-CA38-9E57-06EF-EA587EA132BA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7D474CE2-B7DB-9EFA-0C1D-6773A522CDC3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7" name="Groep 96">
              <a:extLst>
                <a:ext uri="{FF2B5EF4-FFF2-40B4-BE49-F238E27FC236}">
                  <a16:creationId xmlns:a16="http://schemas.microsoft.com/office/drawing/2014/main" id="{95495BD3-F248-6C1C-C6A4-9D089109A69C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8" name="Groep 97">
                <a:extLst>
                  <a:ext uri="{FF2B5EF4-FFF2-40B4-BE49-F238E27FC236}">
                    <a16:creationId xmlns:a16="http://schemas.microsoft.com/office/drawing/2014/main" id="{A0500E96-1499-9A2E-AC79-D820D7E0D0A4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0" name="Vrije vorm: vorm 99">
                  <a:extLst>
                    <a:ext uri="{FF2B5EF4-FFF2-40B4-BE49-F238E27FC236}">
                      <a16:creationId xmlns:a16="http://schemas.microsoft.com/office/drawing/2014/main" id="{D9F6402A-F56A-F9F2-66EA-18B82F678F39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759801F8-B618-F37B-E778-FA732E5F30A4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2" name="Vrije vorm: vorm 101">
                    <a:extLst>
                      <a:ext uri="{FF2B5EF4-FFF2-40B4-BE49-F238E27FC236}">
                        <a16:creationId xmlns:a16="http://schemas.microsoft.com/office/drawing/2014/main" id="{FAC99742-CB6B-E29B-1E35-833A0E15B11E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3" name="Vrije vorm: vorm 102">
                    <a:extLst>
                      <a:ext uri="{FF2B5EF4-FFF2-40B4-BE49-F238E27FC236}">
                        <a16:creationId xmlns:a16="http://schemas.microsoft.com/office/drawing/2014/main" id="{B80AED1A-9DF9-9BA0-DCF0-D602ADC3556B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6A8401AF-3FEB-44A1-E123-5CBDAFF7C100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286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M) + text | blue mo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01448C0E-861A-455D-A196-874AFA9BF7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Select this placeholder, go to the tab ‘</a:t>
            </a:r>
            <a:r>
              <a:rPr lang="en-GB" noProof="0" dirty="0" err="1"/>
              <a:t>Slidebuilder</a:t>
            </a:r>
            <a:r>
              <a:rPr lang="en-GB" noProof="0" dirty="0"/>
              <a:t>’, click on ‘Images’,</a:t>
            </a:r>
            <a:br>
              <a:rPr lang="en-GB" noProof="0" dirty="0"/>
            </a:br>
            <a:r>
              <a:rPr lang="en-GB" noProof="0" dirty="0"/>
              <a:t>select the preferred image and click on ‘Insert’.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813763" y="1569104"/>
            <a:ext cx="4655999" cy="443164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 b="0">
                <a:solidFill>
                  <a:schemeClr val="tx2"/>
                </a:solidFill>
              </a:defRPr>
            </a:lvl5pPr>
            <a:lvl6pPr>
              <a:defRPr b="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2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F5F4741-7E9A-4CAB-94EB-11EAC243E80F}"/>
              </a:ext>
            </a:extLst>
          </p:cNvPr>
          <p:cNvSpPr/>
          <p:nvPr userDrawn="1"/>
        </p:nvSpPr>
        <p:spPr>
          <a:xfrm>
            <a:off x="0" y="-441330"/>
            <a:ext cx="309700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 dirty="0">
                <a:solidFill>
                  <a:schemeClr val="accent1"/>
                </a:solidFill>
                <a:latin typeface="+mj-lt"/>
              </a:rPr>
              <a:t>Image (M) + text | blue mode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2CC7142-B29C-44C0-A766-50C559F83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75FAD6-07B5-41B8-B569-C5BBBB265A0D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4D5831-898C-467F-9278-A1AE8AFEAC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05E34B7-2C9E-9A98-E207-B06777DF2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4198" y="722454"/>
            <a:ext cx="4655564" cy="3237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 goes here</a:t>
            </a:r>
            <a:endParaRPr lang="en-GB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D67C0CDF-DF54-BAD6-CE34-0D10178A4E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8" hasCustomPrompt="1"/>
          </p:nvPr>
        </p:nvSpPr>
        <p:spPr>
          <a:xfrm>
            <a:off x="0" y="4094329"/>
            <a:ext cx="6096000" cy="2763672"/>
          </a:xfrm>
          <a:gradFill flip="none" rotWithShape="1">
            <a:gsLst>
              <a:gs pos="0">
                <a:schemeClr val="tx1">
                  <a:alpha val="29000"/>
                </a:schemeClr>
              </a:gs>
              <a:gs pos="48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BE9B9236-02AD-4FF6-37E4-BA4CB5E71A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 hasCustomPrompt="1"/>
          </p:nvPr>
        </p:nvSpPr>
        <p:spPr>
          <a:xfrm>
            <a:off x="720362" y="6216736"/>
            <a:ext cx="961200" cy="381600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53" b="53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ECAE8F50-ED3B-331B-6EDF-C516BCBE04F2}"/>
              </a:ext>
            </a:extLst>
          </p:cNvPr>
          <p:cNvGrpSpPr/>
          <p:nvPr userDrawn="1"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541A9AE1-FDCE-9C4A-ABB3-985C50871DF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AA53428D-ECF3-2B69-4E88-0FAF6F52BC86}"/>
                </a:ext>
              </a:extLst>
            </p:cNvPr>
            <p:cNvSpPr/>
            <p:nvPr userDrawn="1"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CCE85D3-726B-79FC-9D08-E084E057D342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F8782DE7-6714-D963-7384-9274D987F5B3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54A562D5-48B6-EAA7-A12C-968EF91075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08E3EC8-3868-4ACA-5F1D-2D52EB800838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467C121-5EF3-17F0-A6CA-E0FDCFB3290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6263BC64-4A4A-745A-97F5-DCFA632696A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B8AF6B3-B43D-17F1-6112-7D0E6411B3D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5E57F296-8989-D3D3-69B4-4A5A3EFB378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89FDF4BB-7875-F011-9873-5BBAE4BAF38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A410F7E0-6C4A-906E-47AA-68BA759B4FF1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6AA7F113-B635-90B0-8769-CAD9D480ED6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2380A194-D5F8-CB43-80B1-5E9867967C94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D8AFD61-6500-DDE1-059C-A7EB1965AD9C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388B32FF-A6AD-AA31-F50E-5DB2EC119E2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7D2817CF-8F72-4931-9D5D-9BD4BA12A5F5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6C1FC193-7166-88A5-F529-2B5AB454A5A4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1B2D8DD6-459C-5EED-C6FF-68CEE0A03B4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D12A6833-C02A-0D9C-1717-49F90818FC11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758E9712-5196-D0C0-221F-46DAC1604FD6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042D9C72-60C8-3DB4-EDE0-68FA3653B4E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3" name="ICOON_info">
              <a:extLst>
                <a:ext uri="{FF2B5EF4-FFF2-40B4-BE49-F238E27FC236}">
                  <a16:creationId xmlns:a16="http://schemas.microsoft.com/office/drawing/2014/main" id="{5AD6B587-3A12-394F-9570-65F9A31E349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1" name="Ovaal 80">
                <a:extLst>
                  <a:ext uri="{FF2B5EF4-FFF2-40B4-BE49-F238E27FC236}">
                    <a16:creationId xmlns:a16="http://schemas.microsoft.com/office/drawing/2014/main" id="{95E89583-59D7-1FBC-2194-19480CC5ECE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Graphic 163" descr="Informatie">
                <a:extLst>
                  <a:ext uri="{FF2B5EF4-FFF2-40B4-BE49-F238E27FC236}">
                    <a16:creationId xmlns:a16="http://schemas.microsoft.com/office/drawing/2014/main" id="{6FD11870-6DBA-3782-903B-CAF3446C7EC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" name="VOORBEELD">
              <a:extLst>
                <a:ext uri="{FF2B5EF4-FFF2-40B4-BE49-F238E27FC236}">
                  <a16:creationId xmlns:a16="http://schemas.microsoft.com/office/drawing/2014/main" id="{77DBD3D2-5227-9378-A3BC-4A94C522279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D4AA3FAF-4A8E-CE1C-22AF-519004EBB71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6BD68FAB-566B-7CB1-B240-EC2C4E3262C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85258AF1-36FB-508F-33C8-ED74B428D0A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4" name="Groep 73">
                  <a:extLst>
                    <a:ext uri="{FF2B5EF4-FFF2-40B4-BE49-F238E27FC236}">
                      <a16:creationId xmlns:a16="http://schemas.microsoft.com/office/drawing/2014/main" id="{A60DDBFA-B5C9-D794-069A-808942BEAB9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BF27C5F2-B7A6-A0EA-819B-2CEAD59F07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54679592-39C7-859A-7FCB-9294A67116C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BD1ED5AA-10F8-CA5A-DDB4-5C9AD8AF99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AF64222F-D623-6926-1869-183B2FD5EC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79">
                    <a:extLst>
                      <a:ext uri="{FF2B5EF4-FFF2-40B4-BE49-F238E27FC236}">
                        <a16:creationId xmlns:a16="http://schemas.microsoft.com/office/drawing/2014/main" id="{3E8AEE8E-D547-3832-6DEB-67E7968CE4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5" name="Pijl: rechts 74">
                  <a:extLst>
                    <a:ext uri="{FF2B5EF4-FFF2-40B4-BE49-F238E27FC236}">
                      <a16:creationId xmlns:a16="http://schemas.microsoft.com/office/drawing/2014/main" id="{4886A281-AB3B-8EA5-3B79-561D44488A8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B2148450-1553-44DD-F6BC-8A24FD6C741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7" name="Groep 66">
                  <a:extLst>
                    <a:ext uri="{FF2B5EF4-FFF2-40B4-BE49-F238E27FC236}">
                      <a16:creationId xmlns:a16="http://schemas.microsoft.com/office/drawing/2014/main" id="{5EEE16C5-1F5B-77E6-B519-B8EA5DD64DA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4C3E980F-9D49-AD64-977C-07FD2DA627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F2348E5E-A204-9326-9AD5-FF468929B1E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F1D2D29-43CD-F88E-EDEB-82C61AF2FD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737D0449-8549-41C0-358D-B21650C5DE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4CD6AFD2-FD76-06CE-0B33-9983FC461B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8" name="Pijl: rechts 67">
                  <a:extLst>
                    <a:ext uri="{FF2B5EF4-FFF2-40B4-BE49-F238E27FC236}">
                      <a16:creationId xmlns:a16="http://schemas.microsoft.com/office/drawing/2014/main" id="{98179507-58E2-BEEA-7969-715E36BAB0E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DB410B63-6EEE-3F71-5F6D-AFD29A12191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" name="Rechte verbindingslijn 45">
                <a:extLst>
                  <a:ext uri="{FF2B5EF4-FFF2-40B4-BE49-F238E27FC236}">
                    <a16:creationId xmlns:a16="http://schemas.microsoft.com/office/drawing/2014/main" id="{0AFFB209-BED1-C088-A1BF-174BBCCD88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FEEFE8A6-D308-6A37-DD1D-558BA7397BB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036CB7DD-D3E3-CF10-0EDD-CB3CECBF8CB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FE597D9-5CC2-2DB6-963E-3A6B5782B6AB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6CA3F92A-F207-1B11-B719-BAA0950F848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0" name="Groep 59">
                  <a:extLst>
                    <a:ext uri="{FF2B5EF4-FFF2-40B4-BE49-F238E27FC236}">
                      <a16:creationId xmlns:a16="http://schemas.microsoft.com/office/drawing/2014/main" id="{DCF2BE17-5726-EC84-C4BD-4872B636746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1CA4E12F-DD59-7F39-F221-12FB02CA9B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7C7CF087-551B-5C37-EFDA-62ACC424F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F6383F1D-11C3-88F8-F35B-320ACBDF67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9A04F3A3-93F6-1032-5AA4-E4E9C364FD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1AA10358-6A17-D5E8-3EBC-EEC7CC449F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1" name="Pijl: rechts 60">
                  <a:extLst>
                    <a:ext uri="{FF2B5EF4-FFF2-40B4-BE49-F238E27FC236}">
                      <a16:creationId xmlns:a16="http://schemas.microsoft.com/office/drawing/2014/main" id="{8FED6B50-47FE-8AC2-703B-0B7C7E3449A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ep 49">
                <a:extLst>
                  <a:ext uri="{FF2B5EF4-FFF2-40B4-BE49-F238E27FC236}">
                    <a16:creationId xmlns:a16="http://schemas.microsoft.com/office/drawing/2014/main" id="{84A33AE7-2AA0-382B-87C1-1BFDFC15364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C57F1C43-3CE1-F890-74E4-CF8AE4A6697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63F139E5-2923-4991-197D-6F63D76EEBF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36FB4E87-994C-EDC0-D5A6-0C545F3FA5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8140E44B-F803-277B-8F3D-666E676851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CEDEF060-0735-AD50-8CFE-962739394E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4A0EC06D-AEB5-E4B3-2F74-6956D6AFBB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57">
                    <a:extLst>
                      <a:ext uri="{FF2B5EF4-FFF2-40B4-BE49-F238E27FC236}">
                        <a16:creationId xmlns:a16="http://schemas.microsoft.com/office/drawing/2014/main" id="{272D7D49-2FA7-7B47-C3CD-1E97DB6A89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" name="Pijl: rechts 52">
                  <a:extLst>
                    <a:ext uri="{FF2B5EF4-FFF2-40B4-BE49-F238E27FC236}">
                      <a16:creationId xmlns:a16="http://schemas.microsoft.com/office/drawing/2014/main" id="{7623F4C8-D7C5-6B80-07FC-95E28F2816D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D23EB3D7-D2D1-A640-A8D7-91646E89EEC1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6" name="Inspireren">
                <a:extLst>
                  <a:ext uri="{FF2B5EF4-FFF2-40B4-BE49-F238E27FC236}">
                    <a16:creationId xmlns:a16="http://schemas.microsoft.com/office/drawing/2014/main" id="{1567F056-12B4-920F-3974-996A7C953227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04F86F78-D7B3-3886-10BA-FDA750D9F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9" name="Freeform 13">
                  <a:extLst>
                    <a:ext uri="{FF2B5EF4-FFF2-40B4-BE49-F238E27FC236}">
                      <a16:creationId xmlns:a16="http://schemas.microsoft.com/office/drawing/2014/main" id="{8704D9B4-5519-A3AB-B0FA-0F18728818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52121ADB-E02D-C207-8AC7-739B48DA658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7347118D-762F-7218-C659-96B631FC4775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83" name="INSTRUCTION">
            <a:extLst>
              <a:ext uri="{FF2B5EF4-FFF2-40B4-BE49-F238E27FC236}">
                <a16:creationId xmlns:a16="http://schemas.microsoft.com/office/drawing/2014/main" id="{5F585955-C82B-E5E8-02A6-DE7951C28365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0B12CA8E-3868-4E86-6765-345CE7E0C400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644A43AE-394C-FB42-3A1E-E34BC04338E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7F2739C4-7C27-4B72-0B6F-E14ABD15E714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431E20C-7780-F7D3-6104-3CBD394BD59C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33B63BD8-7191-1156-1CA7-F0BB1586B7EF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9ACBB932-22C1-DA71-FBCB-8D936738D737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2B986B3E-C592-6BF4-E87F-13A551192F36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B8885C02-ED56-ABF2-DD05-5FFE786BB513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A60EC4AA-7B17-D3B2-CD0F-0346CC88BAF3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AE5047F1-A331-D6BF-E7F4-428EAA1419C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Rechthoek 131">
                <a:extLst>
                  <a:ext uri="{FF2B5EF4-FFF2-40B4-BE49-F238E27FC236}">
                    <a16:creationId xmlns:a16="http://schemas.microsoft.com/office/drawing/2014/main" id="{C1C16890-6553-AD7D-C822-0E34C45FFBF6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3" name="Groep 132">
                <a:extLst>
                  <a:ext uri="{FF2B5EF4-FFF2-40B4-BE49-F238E27FC236}">
                    <a16:creationId xmlns:a16="http://schemas.microsoft.com/office/drawing/2014/main" id="{31B843C2-F8DA-5521-53A9-87E7025FF96A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6" name="Rechthoek: afgeronde hoeken 145">
                  <a:extLst>
                    <a:ext uri="{FF2B5EF4-FFF2-40B4-BE49-F238E27FC236}">
                      <a16:creationId xmlns:a16="http://schemas.microsoft.com/office/drawing/2014/main" id="{1AD9B5DA-FDA8-F0F5-40B1-24F3A6C8AEF7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4A7C22A1-307B-D3D1-B6AD-24771BB9DF5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2CE37110-45D3-F029-8891-25859FF5AAC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436A09B3-39F4-D4C5-E5FE-D60FDDCC375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06763219-3C49-FD2B-5770-B058D40090DD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>
                  <a:extLst>
                    <a:ext uri="{FF2B5EF4-FFF2-40B4-BE49-F238E27FC236}">
                      <a16:creationId xmlns:a16="http://schemas.microsoft.com/office/drawing/2014/main" id="{63A01090-4B6E-441B-333F-F7B80876AF91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A1B50E30-87D2-0D73-5C03-10520672C449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38" name="Groep 137">
                  <a:extLst>
                    <a:ext uri="{FF2B5EF4-FFF2-40B4-BE49-F238E27FC236}">
                      <a16:creationId xmlns:a16="http://schemas.microsoft.com/office/drawing/2014/main" id="{410348AC-A5D3-E8E0-0336-0D807588ED2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0" name="Rechthoek: afgeronde hoeken 139">
                    <a:extLst>
                      <a:ext uri="{FF2B5EF4-FFF2-40B4-BE49-F238E27FC236}">
                        <a16:creationId xmlns:a16="http://schemas.microsoft.com/office/drawing/2014/main" id="{D81A09A7-ED8B-1EDB-1FC3-09319DBC29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Rechthoek 140">
                    <a:extLst>
                      <a:ext uri="{FF2B5EF4-FFF2-40B4-BE49-F238E27FC236}">
                        <a16:creationId xmlns:a16="http://schemas.microsoft.com/office/drawing/2014/main" id="{9BFEE9CB-C698-93F4-A526-B6B90F7210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Rechthoek 141">
                    <a:extLst>
                      <a:ext uri="{FF2B5EF4-FFF2-40B4-BE49-F238E27FC236}">
                        <a16:creationId xmlns:a16="http://schemas.microsoft.com/office/drawing/2014/main" id="{3C39D9E6-7C39-625B-89FB-D46C37D0C4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Rechthoek 142">
                    <a:extLst>
                      <a:ext uri="{FF2B5EF4-FFF2-40B4-BE49-F238E27FC236}">
                        <a16:creationId xmlns:a16="http://schemas.microsoft.com/office/drawing/2014/main" id="{38407312-3456-0207-DA7C-305499DD9D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1D36CC63-B868-735A-14B0-A0C30BB388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>
                    <a:extLst>
                      <a:ext uri="{FF2B5EF4-FFF2-40B4-BE49-F238E27FC236}">
                        <a16:creationId xmlns:a16="http://schemas.microsoft.com/office/drawing/2014/main" id="{0C4FD971-C1A4-F3A6-F800-FC19998567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39" name="Boog 138">
                  <a:extLst>
                    <a:ext uri="{FF2B5EF4-FFF2-40B4-BE49-F238E27FC236}">
                      <a16:creationId xmlns:a16="http://schemas.microsoft.com/office/drawing/2014/main" id="{F5BC04D6-71F8-5813-FE12-9E7349E3EE20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Tekstvak 134">
                <a:extLst>
                  <a:ext uri="{FF2B5EF4-FFF2-40B4-BE49-F238E27FC236}">
                    <a16:creationId xmlns:a16="http://schemas.microsoft.com/office/drawing/2014/main" id="{F13247CB-CF61-FC7F-3227-B0536E8589E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6" name="Tekstvak 135">
                <a:extLst>
                  <a:ext uri="{FF2B5EF4-FFF2-40B4-BE49-F238E27FC236}">
                    <a16:creationId xmlns:a16="http://schemas.microsoft.com/office/drawing/2014/main" id="{14C57AAA-BC51-E7F5-485D-65CEA3B959DF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37" name="Vrije vorm: vorm 136">
                <a:extLst>
                  <a:ext uri="{FF2B5EF4-FFF2-40B4-BE49-F238E27FC236}">
                    <a16:creationId xmlns:a16="http://schemas.microsoft.com/office/drawing/2014/main" id="{1B3349F9-C272-DBF1-907A-93466BE3050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3F24FBDA-F8E9-BC68-2508-97FFA45B934C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30C2B497-72B0-D7AB-E3B2-74C9993AE90B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2" name="ICOON_info">
                <a:extLst>
                  <a:ext uri="{FF2B5EF4-FFF2-40B4-BE49-F238E27FC236}">
                    <a16:creationId xmlns:a16="http://schemas.microsoft.com/office/drawing/2014/main" id="{F9F88388-1875-FF9D-4009-EB74CE59B30F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29" name="Ovaal 128">
                  <a:extLst>
                    <a:ext uri="{FF2B5EF4-FFF2-40B4-BE49-F238E27FC236}">
                      <a16:creationId xmlns:a16="http://schemas.microsoft.com/office/drawing/2014/main" id="{9ADAD9C9-69EF-B577-86A7-FA7AEE8C6DFD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Graphic 163" descr="Informatie">
                  <a:extLst>
                    <a:ext uri="{FF2B5EF4-FFF2-40B4-BE49-F238E27FC236}">
                      <a16:creationId xmlns:a16="http://schemas.microsoft.com/office/drawing/2014/main" id="{25FE2376-D6CA-6CF6-76B7-36385CF951E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122">
                <a:extLst>
                  <a:ext uri="{FF2B5EF4-FFF2-40B4-BE49-F238E27FC236}">
                    <a16:creationId xmlns:a16="http://schemas.microsoft.com/office/drawing/2014/main" id="{0631948E-6991-73D3-536F-75FD2CD1EF95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24" name="Inspireren">
                  <a:extLst>
                    <a:ext uri="{FF2B5EF4-FFF2-40B4-BE49-F238E27FC236}">
                      <a16:creationId xmlns:a16="http://schemas.microsoft.com/office/drawing/2014/main" id="{237C75CB-EB3F-1491-22E1-B238356ABC09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26" name="Freeform 12">
                    <a:extLst>
                      <a:ext uri="{FF2B5EF4-FFF2-40B4-BE49-F238E27FC236}">
                        <a16:creationId xmlns:a16="http://schemas.microsoft.com/office/drawing/2014/main" id="{EAC06A5A-B198-CBDE-6C24-9778D9319D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7" name="Freeform 13">
                    <a:extLst>
                      <a:ext uri="{FF2B5EF4-FFF2-40B4-BE49-F238E27FC236}">
                        <a16:creationId xmlns:a16="http://schemas.microsoft.com/office/drawing/2014/main" id="{FD7F45DB-4F30-2A54-EB64-0F9984A77C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128" name="Freeform 14">
                    <a:extLst>
                      <a:ext uri="{FF2B5EF4-FFF2-40B4-BE49-F238E27FC236}">
                        <a16:creationId xmlns:a16="http://schemas.microsoft.com/office/drawing/2014/main" id="{A1E7207C-2A66-83CB-600B-40E8EB33343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125" name="Tekstvak 124">
                  <a:extLst>
                    <a:ext uri="{FF2B5EF4-FFF2-40B4-BE49-F238E27FC236}">
                      <a16:creationId xmlns:a16="http://schemas.microsoft.com/office/drawing/2014/main" id="{7064263C-EC34-F4B1-3B16-EDF859855123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4" name="Groep 93">
              <a:extLst>
                <a:ext uri="{FF2B5EF4-FFF2-40B4-BE49-F238E27FC236}">
                  <a16:creationId xmlns:a16="http://schemas.microsoft.com/office/drawing/2014/main" id="{9B1D4447-51AA-9995-7CA6-DC18169FEF5D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CA20017F-FA8F-BEC9-5F24-D0AFF52A739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8" name="Groep 107">
                  <a:extLst>
                    <a:ext uri="{FF2B5EF4-FFF2-40B4-BE49-F238E27FC236}">
                      <a16:creationId xmlns:a16="http://schemas.microsoft.com/office/drawing/2014/main" id="{CBF422A4-7D77-0D6D-9181-B6DFED7EBCB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5" name="Groep 114">
                    <a:extLst>
                      <a:ext uri="{FF2B5EF4-FFF2-40B4-BE49-F238E27FC236}">
                        <a16:creationId xmlns:a16="http://schemas.microsoft.com/office/drawing/2014/main" id="{6623B590-B321-35C5-85DF-3F3C94EB6E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8" name="Rechthoek 117">
                      <a:extLst>
                        <a:ext uri="{FF2B5EF4-FFF2-40B4-BE49-F238E27FC236}">
                          <a16:creationId xmlns:a16="http://schemas.microsoft.com/office/drawing/2014/main" id="{F068A3BD-C4BE-FA65-B24C-B6E5BF557DA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D2660878-B4A0-7604-1881-A117BF22EC0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Ovaal 119">
                      <a:extLst>
                        <a:ext uri="{FF2B5EF4-FFF2-40B4-BE49-F238E27FC236}">
                          <a16:creationId xmlns:a16="http://schemas.microsoft.com/office/drawing/2014/main" id="{CEC733F3-0833-B09A-58D7-173515B65A3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6" name="Afbeelding 115">
                    <a:extLst>
                      <a:ext uri="{FF2B5EF4-FFF2-40B4-BE49-F238E27FC236}">
                        <a16:creationId xmlns:a16="http://schemas.microsoft.com/office/drawing/2014/main" id="{13DDF74A-B48D-A971-E2BA-228022DA82F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Afbeelding 116">
                    <a:extLst>
                      <a:ext uri="{FF2B5EF4-FFF2-40B4-BE49-F238E27FC236}">
                        <a16:creationId xmlns:a16="http://schemas.microsoft.com/office/drawing/2014/main" id="{EB317102-3F9F-DF5A-99F4-0314C2B59A6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A5D15376-F1C6-F63D-DF4A-14EB207A5F0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99721CB5-F7C7-6AB4-82FC-4EC56048B2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02ACD577-BA90-3B4D-87CD-ABCED406203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0" name="Groep 109">
                  <a:extLst>
                    <a:ext uri="{FF2B5EF4-FFF2-40B4-BE49-F238E27FC236}">
                      <a16:creationId xmlns:a16="http://schemas.microsoft.com/office/drawing/2014/main" id="{81399A18-2243-991F-C634-0FFC93E7F12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1" name="Rechthoek 110">
                    <a:extLst>
                      <a:ext uri="{FF2B5EF4-FFF2-40B4-BE49-F238E27FC236}">
                        <a16:creationId xmlns:a16="http://schemas.microsoft.com/office/drawing/2014/main" id="{786E5263-B04E-EDC6-B7E3-25C1585BCB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4F33D48F-B43F-D7AB-19A1-B848B2B4F20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E51D038C-5560-7D05-6652-165E8D84429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07" name="Gelijkbenige driehoek 106">
                <a:extLst>
                  <a:ext uri="{FF2B5EF4-FFF2-40B4-BE49-F238E27FC236}">
                    <a16:creationId xmlns:a16="http://schemas.microsoft.com/office/drawing/2014/main" id="{971EB294-FCA6-4940-BA30-879A2C87EA4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35C63940-8C4B-6B23-FD55-0579ABB46A88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0E267ACF-F57F-5677-D072-F383CE6338B9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D2547F05-7459-93AE-E317-144756BA4D92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98" name="Groep 97">
              <a:extLst>
                <a:ext uri="{FF2B5EF4-FFF2-40B4-BE49-F238E27FC236}">
                  <a16:creationId xmlns:a16="http://schemas.microsoft.com/office/drawing/2014/main" id="{2A495CBB-0BCE-A477-6DC8-BDD67DD2342C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9" name="Groep 98">
                <a:extLst>
                  <a:ext uri="{FF2B5EF4-FFF2-40B4-BE49-F238E27FC236}">
                    <a16:creationId xmlns:a16="http://schemas.microsoft.com/office/drawing/2014/main" id="{3FC2F719-AFD4-8770-7E9F-16621C2EC475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1" name="Vrije vorm: vorm 100">
                  <a:extLst>
                    <a:ext uri="{FF2B5EF4-FFF2-40B4-BE49-F238E27FC236}">
                      <a16:creationId xmlns:a16="http://schemas.microsoft.com/office/drawing/2014/main" id="{61FB5E76-CCEC-1A5E-129C-2ACEFEF50418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24E6E742-B072-94DA-ED41-E091F04D99BB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03" name="Vrije vorm: vorm 102">
                    <a:extLst>
                      <a:ext uri="{FF2B5EF4-FFF2-40B4-BE49-F238E27FC236}">
                        <a16:creationId xmlns:a16="http://schemas.microsoft.com/office/drawing/2014/main" id="{BE7384CA-C692-8248-A3F2-543EFD787695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104" name="Vrije vorm: vorm 103">
                    <a:extLst>
                      <a:ext uri="{FF2B5EF4-FFF2-40B4-BE49-F238E27FC236}">
                        <a16:creationId xmlns:a16="http://schemas.microsoft.com/office/drawing/2014/main" id="{18BA3CF4-F5DF-4E4F-1201-95CD3DE5815A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3C1C8FA9-F036-7A18-CCDE-1DE3D9817D8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679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</p:spPr>
        <p:txBody>
          <a:bodyPr vert="horz" lIns="0" tIns="0" rIns="0" bIns="378000" rtlCol="0" anchor="t">
            <a:noAutofit/>
          </a:bodyPr>
          <a:lstStyle/>
          <a:p>
            <a:r>
              <a:rPr lang="en-GB" noProof="0" dirty="0"/>
              <a:t>Title goes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8" y="1563938"/>
            <a:ext cx="10752137" cy="44334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-12032" y="0"/>
              <a:ext cx="12192000" cy="72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986314BC-5B6A-423E-A18F-BE67EEBFD0AA}"/>
                </a:ext>
              </a:extLst>
            </p:cNvPr>
            <p:cNvSpPr/>
            <p:nvPr userDrawn="1"/>
          </p:nvSpPr>
          <p:spPr>
            <a:xfrm>
              <a:off x="1147200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064525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2775937-D9EA-4974-9459-412AF5D1CBD4}"/>
                </a:ext>
              </a:extLst>
            </p:cNvPr>
            <p:cNvSpPr/>
            <p:nvPr userDrawn="1"/>
          </p:nvSpPr>
          <p:spPr>
            <a:xfrm>
              <a:off x="0" y="5806208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0" y="-637132"/>
            <a:ext cx="565861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l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layout</a:t>
            </a:r>
          </a:p>
        </p:txBody>
      </p:sp>
      <p:sp>
        <p:nvSpPr>
          <p:cNvPr id="28" name="Tijdelijke aanduiding voor datum 3">
            <a:extLst>
              <a:ext uri="{FF2B5EF4-FFF2-40B4-BE49-F238E27FC236}">
                <a16:creationId xmlns:a16="http://schemas.microsoft.com/office/drawing/2014/main" id="{913F724C-C8A8-4D7C-A490-D6011A81D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1BDEED87-6B56-4161-9E14-2FCC2CD9D2C7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30" name="Tijdelijke aanduiding voor dianummer 5">
            <a:extLst>
              <a:ext uri="{FF2B5EF4-FFF2-40B4-BE49-F238E27FC236}">
                <a16:creationId xmlns:a16="http://schemas.microsoft.com/office/drawing/2014/main" id="{97B5FD88-660A-4FF5-BB5B-19029FB61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 b="1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36EA4FA-0B8A-4FA4-3D23-C40FA12DDAC9}"/>
              </a:ext>
            </a:extLst>
          </p:cNvPr>
          <p:cNvSpPr txBox="1"/>
          <p:nvPr userDrawn="1"/>
        </p:nvSpPr>
        <p:spPr>
          <a:xfrm>
            <a:off x="10912804" y="-1278897"/>
            <a:ext cx="1279196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Primary colors</a:t>
            </a:r>
          </a:p>
        </p:txBody>
      </p:sp>
      <p:grpSp>
        <p:nvGrpSpPr>
          <p:cNvPr id="34" name="Groep 33">
            <a:extLst>
              <a:ext uri="{FF2B5EF4-FFF2-40B4-BE49-F238E27FC236}">
                <a16:creationId xmlns:a16="http://schemas.microsoft.com/office/drawing/2014/main" id="{0B508182-1D94-6963-6E0B-93418D7C8B8D}"/>
              </a:ext>
            </a:extLst>
          </p:cNvPr>
          <p:cNvGrpSpPr/>
          <p:nvPr userDrawn="1"/>
        </p:nvGrpSpPr>
        <p:grpSpPr>
          <a:xfrm>
            <a:off x="11552188" y="-1016102"/>
            <a:ext cx="639812" cy="180000"/>
            <a:chOff x="11552188" y="-1016102"/>
            <a:chExt cx="639812" cy="180000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720EF2DF-3730-F6B5-403F-A5D9B50AA329}"/>
                </a:ext>
              </a:extLst>
            </p:cNvPr>
            <p:cNvSpPr/>
            <p:nvPr userDrawn="1"/>
          </p:nvSpPr>
          <p:spPr>
            <a:xfrm>
              <a:off x="12012000" y="-1016102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23A4CEB5-B6FA-9B7A-B2D0-072AAA09C577}"/>
                </a:ext>
              </a:extLst>
            </p:cNvPr>
            <p:cNvSpPr/>
            <p:nvPr userDrawn="1"/>
          </p:nvSpPr>
          <p:spPr>
            <a:xfrm>
              <a:off x="11782094" y="-1016102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E5A8DA9B-2314-02C7-0DB4-B1D5CD8DF2E4}"/>
                </a:ext>
              </a:extLst>
            </p:cNvPr>
            <p:cNvSpPr/>
            <p:nvPr userDrawn="1"/>
          </p:nvSpPr>
          <p:spPr>
            <a:xfrm>
              <a:off x="11552188" y="-10161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712FF8BF-FF57-497C-6D6E-58F4046DC0E4}"/>
              </a:ext>
            </a:extLst>
          </p:cNvPr>
          <p:cNvSpPr txBox="1"/>
          <p:nvPr userDrawn="1"/>
        </p:nvSpPr>
        <p:spPr>
          <a:xfrm>
            <a:off x="10659528" y="-674002"/>
            <a:ext cx="1532472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secondary colors</a:t>
            </a:r>
          </a:p>
        </p:txBody>
      </p:sp>
      <p:grpSp>
        <p:nvGrpSpPr>
          <p:cNvPr id="33" name="Groep 32">
            <a:extLst>
              <a:ext uri="{FF2B5EF4-FFF2-40B4-BE49-F238E27FC236}">
                <a16:creationId xmlns:a16="http://schemas.microsoft.com/office/drawing/2014/main" id="{B444FEF0-EF23-9A75-C7DB-63258A64F5A1}"/>
              </a:ext>
            </a:extLst>
          </p:cNvPr>
          <p:cNvGrpSpPr/>
          <p:nvPr userDrawn="1"/>
        </p:nvGrpSpPr>
        <p:grpSpPr>
          <a:xfrm>
            <a:off x="9687884" y="-411207"/>
            <a:ext cx="2504116" cy="180000"/>
            <a:chOff x="9687884" y="-411207"/>
            <a:chExt cx="2504116" cy="18000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F5BB984B-89D0-74F4-7C23-3CB60BB6C322}"/>
                </a:ext>
              </a:extLst>
            </p:cNvPr>
            <p:cNvSpPr/>
            <p:nvPr userDrawn="1"/>
          </p:nvSpPr>
          <p:spPr>
            <a:xfrm>
              <a:off x="12012000" y="-411207"/>
              <a:ext cx="180000" cy="180000"/>
            </a:xfrm>
            <a:prstGeom prst="rect">
              <a:avLst/>
            </a:prstGeom>
            <a:solidFill>
              <a:srgbClr val="009B7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983FD3B-3516-2897-57E9-D8EFBFF1423C}"/>
                </a:ext>
              </a:extLst>
            </p:cNvPr>
            <p:cNvSpPr/>
            <p:nvPr userDrawn="1"/>
          </p:nvSpPr>
          <p:spPr>
            <a:xfrm>
              <a:off x="11782094" y="-411207"/>
              <a:ext cx="180000" cy="180000"/>
            </a:xfrm>
            <a:prstGeom prst="rect">
              <a:avLst/>
            </a:prstGeom>
            <a:solidFill>
              <a:srgbClr val="6CC24A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571E6D2-E9F3-1013-DDA9-BF3005A09B29}"/>
                </a:ext>
              </a:extLst>
            </p:cNvPr>
            <p:cNvSpPr/>
            <p:nvPr userDrawn="1"/>
          </p:nvSpPr>
          <p:spPr>
            <a:xfrm>
              <a:off x="11552188" y="-411207"/>
              <a:ext cx="180000" cy="180000"/>
            </a:xfrm>
            <a:prstGeom prst="rect">
              <a:avLst/>
            </a:prstGeom>
            <a:solidFill>
              <a:srgbClr val="FFB81C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F1B44D4-9C02-CF5C-268C-96E45AF98657}"/>
                </a:ext>
              </a:extLst>
            </p:cNvPr>
            <p:cNvSpPr/>
            <p:nvPr userDrawn="1"/>
          </p:nvSpPr>
          <p:spPr>
            <a:xfrm>
              <a:off x="11316018" y="-411207"/>
              <a:ext cx="180000" cy="180000"/>
            </a:xfrm>
            <a:prstGeom prst="rect">
              <a:avLst/>
            </a:prstGeom>
            <a:solidFill>
              <a:srgbClr val="EC684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E2214C65-E16E-D1A0-F56E-A8E35340AF61}"/>
                </a:ext>
              </a:extLst>
            </p:cNvPr>
            <p:cNvSpPr/>
            <p:nvPr userDrawn="1"/>
          </p:nvSpPr>
          <p:spPr>
            <a:xfrm>
              <a:off x="11086112" y="-411207"/>
              <a:ext cx="180000" cy="180000"/>
            </a:xfrm>
            <a:prstGeom prst="rect">
              <a:avLst/>
            </a:prstGeom>
            <a:solidFill>
              <a:srgbClr val="E03C3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55D9D295-9730-83B0-9A87-AE6384CA7F82}"/>
                </a:ext>
              </a:extLst>
            </p:cNvPr>
            <p:cNvSpPr/>
            <p:nvPr userDrawn="1"/>
          </p:nvSpPr>
          <p:spPr>
            <a:xfrm>
              <a:off x="10856206" y="-411207"/>
              <a:ext cx="180000" cy="180000"/>
            </a:xfrm>
            <a:prstGeom prst="rect">
              <a:avLst/>
            </a:prstGeom>
            <a:solidFill>
              <a:srgbClr val="A50034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FD3CB985-76FB-1138-7ABB-C2AEA27C3BA6}"/>
                </a:ext>
              </a:extLst>
            </p:cNvPr>
            <p:cNvSpPr/>
            <p:nvPr userDrawn="1"/>
          </p:nvSpPr>
          <p:spPr>
            <a:xfrm>
              <a:off x="10620036" y="-411207"/>
              <a:ext cx="180000" cy="180000"/>
            </a:xfrm>
            <a:prstGeom prst="rect">
              <a:avLst/>
            </a:prstGeom>
            <a:solidFill>
              <a:srgbClr val="EF60A3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3017B0A1-3059-6859-5F3B-486053D198C9}"/>
                </a:ext>
              </a:extLst>
            </p:cNvPr>
            <p:cNvSpPr/>
            <p:nvPr userDrawn="1"/>
          </p:nvSpPr>
          <p:spPr>
            <a:xfrm>
              <a:off x="10383866" y="-411207"/>
              <a:ext cx="180000" cy="180000"/>
            </a:xfrm>
            <a:prstGeom prst="rect">
              <a:avLst/>
            </a:prstGeom>
            <a:solidFill>
              <a:srgbClr val="6F1D7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5DF6D8A2-044B-9B72-D264-D10733D97156}"/>
                </a:ext>
              </a:extLst>
            </p:cNvPr>
            <p:cNvSpPr/>
            <p:nvPr userDrawn="1"/>
          </p:nvSpPr>
          <p:spPr>
            <a:xfrm>
              <a:off x="10153960" y="-411207"/>
              <a:ext cx="180000" cy="180000"/>
            </a:xfrm>
            <a:prstGeom prst="rect">
              <a:avLst/>
            </a:prstGeom>
            <a:solidFill>
              <a:srgbClr val="0076C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A9F4A9AC-B678-77B2-2E58-722942DB0831}"/>
                </a:ext>
              </a:extLst>
            </p:cNvPr>
            <p:cNvSpPr/>
            <p:nvPr userDrawn="1"/>
          </p:nvSpPr>
          <p:spPr>
            <a:xfrm>
              <a:off x="9924054" y="-411207"/>
              <a:ext cx="180000" cy="180000"/>
            </a:xfrm>
            <a:prstGeom prst="rect">
              <a:avLst/>
            </a:prstGeom>
            <a:solidFill>
              <a:srgbClr val="00B8C8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4A95EB90-8972-7E8F-BE91-33A15F9A2648}"/>
                </a:ext>
              </a:extLst>
            </p:cNvPr>
            <p:cNvSpPr/>
            <p:nvPr userDrawn="1"/>
          </p:nvSpPr>
          <p:spPr>
            <a:xfrm>
              <a:off x="9687884" y="-411207"/>
              <a:ext cx="180000" cy="180000"/>
            </a:xfrm>
            <a:prstGeom prst="rect">
              <a:avLst/>
            </a:prstGeom>
            <a:solidFill>
              <a:srgbClr val="0C234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</p:grpSp>
      <p:grpSp>
        <p:nvGrpSpPr>
          <p:cNvPr id="51" name="Groep 50">
            <a:extLst>
              <a:ext uri="{FF2B5EF4-FFF2-40B4-BE49-F238E27FC236}">
                <a16:creationId xmlns:a16="http://schemas.microsoft.com/office/drawing/2014/main" id="{2FE40E40-1FE1-302C-7401-1188F7C3C956}"/>
              </a:ext>
            </a:extLst>
          </p:cNvPr>
          <p:cNvGrpSpPr/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</p:grpSpPr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8EAAA39B-E62F-1A64-6EB9-16C279742FCC}"/>
                </a:ext>
              </a:extLst>
            </p:cNvPr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solidFill>
              <a:srgbClr val="00A6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36236F46-513D-1509-49B4-C9540C747A7E}"/>
                </a:ext>
              </a:extLst>
            </p:cNvPr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559E6BEF-0F0B-1F81-FCB5-7C9DF5D09313}"/>
                </a:ext>
              </a:extLst>
            </p:cNvPr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6" name="Vrije vorm: vorm 45">
              <a:extLst>
                <a:ext uri="{FF2B5EF4-FFF2-40B4-BE49-F238E27FC236}">
                  <a16:creationId xmlns:a16="http://schemas.microsoft.com/office/drawing/2014/main" id="{E2168793-CECA-2A56-70CA-A2BB97B2C83F}"/>
                </a:ext>
              </a:extLst>
            </p:cNvPr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Vrije vorm: vorm 46">
              <a:extLst>
                <a:ext uri="{FF2B5EF4-FFF2-40B4-BE49-F238E27FC236}">
                  <a16:creationId xmlns:a16="http://schemas.microsoft.com/office/drawing/2014/main" id="{167B5967-C476-6D97-2D8A-678B164873F7}"/>
                </a:ext>
              </a:extLst>
            </p:cNvPr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Vrije vorm: vorm 47">
              <a:extLst>
                <a:ext uri="{FF2B5EF4-FFF2-40B4-BE49-F238E27FC236}">
                  <a16:creationId xmlns:a16="http://schemas.microsoft.com/office/drawing/2014/main" id="{0863CA44-130B-E285-9545-E013062D262E}"/>
                </a:ext>
              </a:extLst>
            </p:cNvPr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Vrije vorm: vorm 48">
              <a:extLst>
                <a:ext uri="{FF2B5EF4-FFF2-40B4-BE49-F238E27FC236}">
                  <a16:creationId xmlns:a16="http://schemas.microsoft.com/office/drawing/2014/main" id="{BC4A4D97-B586-8C1B-3EB4-EF127E58DA10}"/>
                </a:ext>
              </a:extLst>
            </p:cNvPr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Vrije vorm: vorm 49">
              <a:extLst>
                <a:ext uri="{FF2B5EF4-FFF2-40B4-BE49-F238E27FC236}">
                  <a16:creationId xmlns:a16="http://schemas.microsoft.com/office/drawing/2014/main" id="{9799722F-EF3D-E27E-3C21-C59FE9D1258A}"/>
                </a:ext>
              </a:extLst>
            </p:cNvPr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7713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7" r:id="rId2"/>
    <p:sldLayoutId id="2147483708" r:id="rId3"/>
    <p:sldLayoutId id="2147483697" r:id="rId4"/>
    <p:sldLayoutId id="2147483728" r:id="rId5"/>
    <p:sldLayoutId id="2147483729" r:id="rId6"/>
    <p:sldLayoutId id="2147483730" r:id="rId7"/>
    <p:sldLayoutId id="2147483673" r:id="rId8"/>
    <p:sldLayoutId id="2147483711" r:id="rId9"/>
    <p:sldLayoutId id="2147483712" r:id="rId10"/>
    <p:sldLayoutId id="2147483731" r:id="rId11"/>
    <p:sldLayoutId id="2147483732" r:id="rId12"/>
    <p:sldLayoutId id="2147483733" r:id="rId13"/>
    <p:sldLayoutId id="2147483713" r:id="rId14"/>
    <p:sldLayoutId id="2147483736" r:id="rId15"/>
    <p:sldLayoutId id="2147483664" r:id="rId16"/>
    <p:sldLayoutId id="2147483720" r:id="rId17"/>
    <p:sldLayoutId id="2147483721" r:id="rId18"/>
    <p:sldLayoutId id="2147483667" r:id="rId19"/>
    <p:sldLayoutId id="2147483723" r:id="rId20"/>
    <p:sldLayoutId id="2147483715" r:id="rId21"/>
    <p:sldLayoutId id="2147483770" r:id="rId22"/>
    <p:sldLayoutId id="2147483724" r:id="rId23"/>
    <p:sldLayoutId id="2147483703" r:id="rId24"/>
    <p:sldLayoutId id="2147483726" r:id="rId25"/>
    <p:sldLayoutId id="2147483727" r:id="rId26"/>
    <p:sldLayoutId id="2147483734" r:id="rId27"/>
    <p:sldLayoutId id="2147483735" r:id="rId28"/>
    <p:sldLayoutId id="2147483714" r:id="rId29"/>
    <p:sldLayoutId id="2147483725" r:id="rId30"/>
    <p:sldLayoutId id="2147483737" r:id="rId31"/>
    <p:sldLayoutId id="2147483738" r:id="rId32"/>
    <p:sldLayoutId id="2147483739" r:id="rId33"/>
    <p:sldLayoutId id="2147483740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712788" indent="-3508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SzPct val="120000"/>
        <a:buFont typeface="Arial" panose="020B0604020202020204" pitchFamily="34" charset="0"/>
        <a:buChar char="•"/>
        <a:tabLst>
          <a:tab pos="712788" algn="l"/>
        </a:tabLst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3"/>
        </a:buClr>
        <a:buFont typeface="Segoe UI Light" panose="020B0502040204020203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3600" b="1" kern="1200">
          <a:solidFill>
            <a:schemeClr val="tx2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400" b="0" kern="1200">
          <a:solidFill>
            <a:schemeClr val="accent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2000" b="0" kern="1200" cap="none" baseline="0">
          <a:solidFill>
            <a:schemeClr val="tx1"/>
          </a:solidFill>
          <a:latin typeface="+mj-lt"/>
          <a:ea typeface="+mn-ea"/>
          <a:cs typeface="+mn-cs"/>
        </a:defRPr>
      </a:lvl6pPr>
      <a:lvl7pPr marL="361950" indent="-3619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950" indent="-3619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16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86" userDrawn="1">
          <p15:clr>
            <a:srgbClr val="5ACBF0"/>
          </p15:clr>
        </p15:guide>
        <p15:guide id="2" pos="453" userDrawn="1">
          <p15:clr>
            <a:srgbClr val="5ACBF0"/>
          </p15:clr>
        </p15:guide>
        <p15:guide id="3" orient="horz" pos="3780" userDrawn="1">
          <p15:clr>
            <a:srgbClr val="5ACBF0"/>
          </p15:clr>
        </p15:guide>
        <p15:guide id="6" pos="7226" userDrawn="1">
          <p15:clr>
            <a:srgbClr val="5ACBF0"/>
          </p15:clr>
        </p15:guide>
        <p15:guide id="9" orient="horz" pos="453" userDrawn="1">
          <p15:clr>
            <a:srgbClr val="5ACBF0"/>
          </p15:clr>
        </p15:guide>
        <p15:guide id="10" orient="horz" pos="659" userDrawn="1">
          <p15:clr>
            <a:srgbClr val="5ACBF0"/>
          </p15:clr>
        </p15:guide>
        <p15:guide id="12" orient="horz" pos="4032" userDrawn="1">
          <p15:clr>
            <a:srgbClr val="A4A3A4"/>
          </p15:clr>
        </p15:guide>
        <p15:guide id="13" pos="7680" userDrawn="1">
          <p15:clr>
            <a:srgbClr val="F26B43"/>
          </p15:clr>
        </p15:guide>
        <p15:guide id="14" orient="horz" pos="4320" userDrawn="1">
          <p15:clr>
            <a:srgbClr val="F26B43"/>
          </p15:clr>
        </p15:guide>
        <p15:guide id="15" orient="horz" pos="4151" userDrawn="1">
          <p15:clr>
            <a:srgbClr val="A4A3A4"/>
          </p15:clr>
        </p15:guide>
        <p15:guide id="16" userDrawn="1">
          <p15:clr>
            <a:srgbClr val="F26B43"/>
          </p15:clr>
        </p15:guide>
        <p15:guide id="17" orient="horz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</p:spPr>
        <p:txBody>
          <a:bodyPr vert="horz" lIns="0" tIns="0" rIns="0" bIns="378000" rtlCol="0" anchor="t">
            <a:noAutofit/>
          </a:bodyPr>
          <a:lstStyle/>
          <a:p>
            <a:r>
              <a:rPr lang="en-GB" noProof="0" dirty="0"/>
              <a:t>Title goes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8" y="1563938"/>
            <a:ext cx="10752137" cy="44334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</a:t>
            </a:r>
          </a:p>
          <a:p>
            <a:pPr lvl="2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3"/>
            <a:r>
              <a:rPr lang="en-GB" noProof="0" dirty="0"/>
              <a:t>Title/Quote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Default text</a:t>
            </a:r>
            <a:br>
              <a:rPr lang="en-GB" noProof="0" dirty="0"/>
            </a:br>
            <a:endParaRPr lang="en-GB" noProof="0" dirty="0"/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-12032" y="0"/>
              <a:ext cx="12192000" cy="72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986314BC-5B6A-423E-A18F-BE67EEBFD0AA}"/>
                </a:ext>
              </a:extLst>
            </p:cNvPr>
            <p:cNvSpPr/>
            <p:nvPr userDrawn="1"/>
          </p:nvSpPr>
          <p:spPr>
            <a:xfrm>
              <a:off x="1147200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064525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2775937-D9EA-4974-9459-412AF5D1CBD4}"/>
                </a:ext>
              </a:extLst>
            </p:cNvPr>
            <p:cNvSpPr/>
            <p:nvPr userDrawn="1"/>
          </p:nvSpPr>
          <p:spPr>
            <a:xfrm>
              <a:off x="0" y="5806208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0" y="-637132"/>
            <a:ext cx="565861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l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layout</a:t>
            </a:r>
          </a:p>
        </p:txBody>
      </p:sp>
      <p:sp>
        <p:nvSpPr>
          <p:cNvPr id="28" name="Tijdelijke aanduiding voor datum 3">
            <a:extLst>
              <a:ext uri="{FF2B5EF4-FFF2-40B4-BE49-F238E27FC236}">
                <a16:creationId xmlns:a16="http://schemas.microsoft.com/office/drawing/2014/main" id="{913F724C-C8A8-4D7C-A490-D6011A81D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8A421BA6-7BA0-43C5-84E3-301304A00F79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30" name="Tijdelijke aanduiding voor dianummer 5">
            <a:extLst>
              <a:ext uri="{FF2B5EF4-FFF2-40B4-BE49-F238E27FC236}">
                <a16:creationId xmlns:a16="http://schemas.microsoft.com/office/drawing/2014/main" id="{97B5FD88-660A-4FF5-BB5B-19029FB61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 b="1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36EA4FA-0B8A-4FA4-3D23-C40FA12DDAC9}"/>
              </a:ext>
            </a:extLst>
          </p:cNvPr>
          <p:cNvSpPr txBox="1"/>
          <p:nvPr userDrawn="1"/>
        </p:nvSpPr>
        <p:spPr>
          <a:xfrm>
            <a:off x="10912804" y="-1278897"/>
            <a:ext cx="1279196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Primary colors</a:t>
            </a:r>
          </a:p>
        </p:txBody>
      </p:sp>
      <p:grpSp>
        <p:nvGrpSpPr>
          <p:cNvPr id="34" name="Groep 33">
            <a:extLst>
              <a:ext uri="{FF2B5EF4-FFF2-40B4-BE49-F238E27FC236}">
                <a16:creationId xmlns:a16="http://schemas.microsoft.com/office/drawing/2014/main" id="{0B508182-1D94-6963-6E0B-93418D7C8B8D}"/>
              </a:ext>
            </a:extLst>
          </p:cNvPr>
          <p:cNvGrpSpPr/>
          <p:nvPr userDrawn="1"/>
        </p:nvGrpSpPr>
        <p:grpSpPr>
          <a:xfrm>
            <a:off x="11552188" y="-1016102"/>
            <a:ext cx="639812" cy="180000"/>
            <a:chOff x="11552188" y="-1016102"/>
            <a:chExt cx="639812" cy="180000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720EF2DF-3730-F6B5-403F-A5D9B50AA329}"/>
                </a:ext>
              </a:extLst>
            </p:cNvPr>
            <p:cNvSpPr/>
            <p:nvPr userDrawn="1"/>
          </p:nvSpPr>
          <p:spPr>
            <a:xfrm>
              <a:off x="12012000" y="-1016102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23A4CEB5-B6FA-9B7A-B2D0-072AAA09C577}"/>
                </a:ext>
              </a:extLst>
            </p:cNvPr>
            <p:cNvSpPr/>
            <p:nvPr userDrawn="1"/>
          </p:nvSpPr>
          <p:spPr>
            <a:xfrm>
              <a:off x="11782094" y="-1016102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E5A8DA9B-2314-02C7-0DB4-B1D5CD8DF2E4}"/>
                </a:ext>
              </a:extLst>
            </p:cNvPr>
            <p:cNvSpPr/>
            <p:nvPr userDrawn="1"/>
          </p:nvSpPr>
          <p:spPr>
            <a:xfrm>
              <a:off x="11552188" y="-10161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712FF8BF-FF57-497C-6D6E-58F4046DC0E4}"/>
              </a:ext>
            </a:extLst>
          </p:cNvPr>
          <p:cNvSpPr txBox="1"/>
          <p:nvPr userDrawn="1"/>
        </p:nvSpPr>
        <p:spPr>
          <a:xfrm>
            <a:off x="10659528" y="-674002"/>
            <a:ext cx="1532472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GB" sz="1100" b="0" cap="all" baseline="0" noProof="0" dirty="0">
                <a:solidFill>
                  <a:schemeClr val="accent1"/>
                </a:solidFill>
                <a:latin typeface="+mn-lt"/>
              </a:rPr>
              <a:t>secondary colors</a:t>
            </a:r>
          </a:p>
        </p:txBody>
      </p:sp>
      <p:grpSp>
        <p:nvGrpSpPr>
          <p:cNvPr id="33" name="Groep 32">
            <a:extLst>
              <a:ext uri="{FF2B5EF4-FFF2-40B4-BE49-F238E27FC236}">
                <a16:creationId xmlns:a16="http://schemas.microsoft.com/office/drawing/2014/main" id="{B444FEF0-EF23-9A75-C7DB-63258A64F5A1}"/>
              </a:ext>
            </a:extLst>
          </p:cNvPr>
          <p:cNvGrpSpPr/>
          <p:nvPr userDrawn="1"/>
        </p:nvGrpSpPr>
        <p:grpSpPr>
          <a:xfrm>
            <a:off x="9687884" y="-411207"/>
            <a:ext cx="2504116" cy="180000"/>
            <a:chOff x="9687884" y="-411207"/>
            <a:chExt cx="2504116" cy="18000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F5BB984B-89D0-74F4-7C23-3CB60BB6C322}"/>
                </a:ext>
              </a:extLst>
            </p:cNvPr>
            <p:cNvSpPr/>
            <p:nvPr userDrawn="1"/>
          </p:nvSpPr>
          <p:spPr>
            <a:xfrm>
              <a:off x="12012000" y="-411207"/>
              <a:ext cx="180000" cy="180000"/>
            </a:xfrm>
            <a:prstGeom prst="rect">
              <a:avLst/>
            </a:prstGeom>
            <a:solidFill>
              <a:srgbClr val="009B7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983FD3B-3516-2897-57E9-D8EFBFF1423C}"/>
                </a:ext>
              </a:extLst>
            </p:cNvPr>
            <p:cNvSpPr/>
            <p:nvPr userDrawn="1"/>
          </p:nvSpPr>
          <p:spPr>
            <a:xfrm>
              <a:off x="11782094" y="-411207"/>
              <a:ext cx="180000" cy="180000"/>
            </a:xfrm>
            <a:prstGeom prst="rect">
              <a:avLst/>
            </a:prstGeom>
            <a:solidFill>
              <a:srgbClr val="6CC24A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571E6D2-E9F3-1013-DDA9-BF3005A09B29}"/>
                </a:ext>
              </a:extLst>
            </p:cNvPr>
            <p:cNvSpPr/>
            <p:nvPr userDrawn="1"/>
          </p:nvSpPr>
          <p:spPr>
            <a:xfrm>
              <a:off x="11552188" y="-411207"/>
              <a:ext cx="180000" cy="180000"/>
            </a:xfrm>
            <a:prstGeom prst="rect">
              <a:avLst/>
            </a:prstGeom>
            <a:solidFill>
              <a:srgbClr val="FFB81C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F1B44D4-9C02-CF5C-268C-96E45AF98657}"/>
                </a:ext>
              </a:extLst>
            </p:cNvPr>
            <p:cNvSpPr/>
            <p:nvPr userDrawn="1"/>
          </p:nvSpPr>
          <p:spPr>
            <a:xfrm>
              <a:off x="11316018" y="-411207"/>
              <a:ext cx="180000" cy="180000"/>
            </a:xfrm>
            <a:prstGeom prst="rect">
              <a:avLst/>
            </a:prstGeom>
            <a:solidFill>
              <a:srgbClr val="EC684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E2214C65-E16E-D1A0-F56E-A8E35340AF61}"/>
                </a:ext>
              </a:extLst>
            </p:cNvPr>
            <p:cNvSpPr/>
            <p:nvPr userDrawn="1"/>
          </p:nvSpPr>
          <p:spPr>
            <a:xfrm>
              <a:off x="11086112" y="-411207"/>
              <a:ext cx="180000" cy="180000"/>
            </a:xfrm>
            <a:prstGeom prst="rect">
              <a:avLst/>
            </a:prstGeom>
            <a:solidFill>
              <a:srgbClr val="E03C3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55D9D295-9730-83B0-9A87-AE6384CA7F82}"/>
                </a:ext>
              </a:extLst>
            </p:cNvPr>
            <p:cNvSpPr/>
            <p:nvPr userDrawn="1"/>
          </p:nvSpPr>
          <p:spPr>
            <a:xfrm>
              <a:off x="10856206" y="-411207"/>
              <a:ext cx="180000" cy="180000"/>
            </a:xfrm>
            <a:prstGeom prst="rect">
              <a:avLst/>
            </a:prstGeom>
            <a:solidFill>
              <a:srgbClr val="A50034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FD3CB985-76FB-1138-7ABB-C2AEA27C3BA6}"/>
                </a:ext>
              </a:extLst>
            </p:cNvPr>
            <p:cNvSpPr/>
            <p:nvPr userDrawn="1"/>
          </p:nvSpPr>
          <p:spPr>
            <a:xfrm>
              <a:off x="10620036" y="-411207"/>
              <a:ext cx="180000" cy="180000"/>
            </a:xfrm>
            <a:prstGeom prst="rect">
              <a:avLst/>
            </a:prstGeom>
            <a:solidFill>
              <a:srgbClr val="EF60A3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3017B0A1-3059-6859-5F3B-486053D198C9}"/>
                </a:ext>
              </a:extLst>
            </p:cNvPr>
            <p:cNvSpPr/>
            <p:nvPr userDrawn="1"/>
          </p:nvSpPr>
          <p:spPr>
            <a:xfrm>
              <a:off x="10383866" y="-411207"/>
              <a:ext cx="180000" cy="180000"/>
            </a:xfrm>
            <a:prstGeom prst="rect">
              <a:avLst/>
            </a:prstGeom>
            <a:solidFill>
              <a:srgbClr val="6F1D7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5DF6D8A2-044B-9B72-D264-D10733D97156}"/>
                </a:ext>
              </a:extLst>
            </p:cNvPr>
            <p:cNvSpPr/>
            <p:nvPr userDrawn="1"/>
          </p:nvSpPr>
          <p:spPr>
            <a:xfrm>
              <a:off x="10153960" y="-411207"/>
              <a:ext cx="180000" cy="180000"/>
            </a:xfrm>
            <a:prstGeom prst="rect">
              <a:avLst/>
            </a:prstGeom>
            <a:solidFill>
              <a:srgbClr val="0076C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A9F4A9AC-B678-77B2-2E58-722942DB0831}"/>
                </a:ext>
              </a:extLst>
            </p:cNvPr>
            <p:cNvSpPr/>
            <p:nvPr userDrawn="1"/>
          </p:nvSpPr>
          <p:spPr>
            <a:xfrm>
              <a:off x="9924054" y="-411207"/>
              <a:ext cx="180000" cy="180000"/>
            </a:xfrm>
            <a:prstGeom prst="rect">
              <a:avLst/>
            </a:prstGeom>
            <a:solidFill>
              <a:srgbClr val="00B8C8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4A95EB90-8972-7E8F-BE91-33A15F9A2648}"/>
                </a:ext>
              </a:extLst>
            </p:cNvPr>
            <p:cNvSpPr/>
            <p:nvPr userDrawn="1"/>
          </p:nvSpPr>
          <p:spPr>
            <a:xfrm>
              <a:off x="9687884" y="-411207"/>
              <a:ext cx="180000" cy="180000"/>
            </a:xfrm>
            <a:prstGeom prst="rect">
              <a:avLst/>
            </a:prstGeom>
            <a:solidFill>
              <a:srgbClr val="0C234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</p:grpSp>
      <p:grpSp>
        <p:nvGrpSpPr>
          <p:cNvPr id="51" name="Groep 50">
            <a:extLst>
              <a:ext uri="{FF2B5EF4-FFF2-40B4-BE49-F238E27FC236}">
                <a16:creationId xmlns:a16="http://schemas.microsoft.com/office/drawing/2014/main" id="{2FE40E40-1FE1-302C-7401-1188F7C3C956}"/>
              </a:ext>
            </a:extLst>
          </p:cNvPr>
          <p:cNvGrpSpPr/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</p:grpSpPr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8EAAA39B-E62F-1A64-6EB9-16C279742FCC}"/>
                </a:ext>
              </a:extLst>
            </p:cNvPr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solidFill>
              <a:srgbClr val="00A6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36236F46-513D-1509-49B4-C9540C747A7E}"/>
                </a:ext>
              </a:extLst>
            </p:cNvPr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559E6BEF-0F0B-1F81-FCB5-7C9DF5D09313}"/>
                </a:ext>
              </a:extLst>
            </p:cNvPr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6" name="Vrije vorm: vorm 45">
              <a:extLst>
                <a:ext uri="{FF2B5EF4-FFF2-40B4-BE49-F238E27FC236}">
                  <a16:creationId xmlns:a16="http://schemas.microsoft.com/office/drawing/2014/main" id="{E2168793-CECA-2A56-70CA-A2BB97B2C83F}"/>
                </a:ext>
              </a:extLst>
            </p:cNvPr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Vrije vorm: vorm 46">
              <a:extLst>
                <a:ext uri="{FF2B5EF4-FFF2-40B4-BE49-F238E27FC236}">
                  <a16:creationId xmlns:a16="http://schemas.microsoft.com/office/drawing/2014/main" id="{167B5967-C476-6D97-2D8A-678B164873F7}"/>
                </a:ext>
              </a:extLst>
            </p:cNvPr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Vrije vorm: vorm 47">
              <a:extLst>
                <a:ext uri="{FF2B5EF4-FFF2-40B4-BE49-F238E27FC236}">
                  <a16:creationId xmlns:a16="http://schemas.microsoft.com/office/drawing/2014/main" id="{0863CA44-130B-E285-9545-E013062D262E}"/>
                </a:ext>
              </a:extLst>
            </p:cNvPr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Vrije vorm: vorm 48">
              <a:extLst>
                <a:ext uri="{FF2B5EF4-FFF2-40B4-BE49-F238E27FC236}">
                  <a16:creationId xmlns:a16="http://schemas.microsoft.com/office/drawing/2014/main" id="{BC4A4D97-B586-8C1B-3EB4-EF127E58DA10}"/>
                </a:ext>
              </a:extLst>
            </p:cNvPr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Vrije vorm: vorm 49">
              <a:extLst>
                <a:ext uri="{FF2B5EF4-FFF2-40B4-BE49-F238E27FC236}">
                  <a16:creationId xmlns:a16="http://schemas.microsoft.com/office/drawing/2014/main" id="{9799722F-EF3D-E27E-3C21-C59FE9D1258A}"/>
                </a:ext>
              </a:extLst>
            </p:cNvPr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6773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6" r:id="rId2"/>
    <p:sldLayoutId id="2147483767" r:id="rId3"/>
    <p:sldLayoutId id="2147483768" r:id="rId4"/>
    <p:sldLayoutId id="2147483769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1pPr>
      <a:lvl2pPr marL="712788" indent="-350838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SzPct val="120000"/>
        <a:buFont typeface="Arial" panose="020B0604020202020204" pitchFamily="34" charset="0"/>
        <a:buChar char="•"/>
        <a:tabLst>
          <a:tab pos="712788" algn="l"/>
        </a:tabLst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3"/>
        </a:buClr>
        <a:buFont typeface="Segoe UI Light" panose="020B0502040204020203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3600" b="1" kern="1200">
          <a:solidFill>
            <a:schemeClr val="tx2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None/>
        <a:defRPr sz="1400" b="0" kern="1200" cap="none" baseline="0">
          <a:solidFill>
            <a:schemeClr val="tx1"/>
          </a:solidFill>
          <a:latin typeface="+mj-lt"/>
          <a:ea typeface="+mn-ea"/>
          <a:cs typeface="+mn-cs"/>
        </a:defRPr>
      </a:lvl6pPr>
      <a:lvl7pPr marL="361950" indent="-3619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+mj-lt"/>
        <a:buAutoNum type="arabicPeriod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61950" indent="-3619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+mj-lt"/>
        <a:buAutoNum type="alphaL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None/>
        <a:defRPr sz="11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86">
          <p15:clr>
            <a:srgbClr val="5ACBF0"/>
          </p15:clr>
        </p15:guide>
        <p15:guide id="2" pos="453">
          <p15:clr>
            <a:srgbClr val="5ACBF0"/>
          </p15:clr>
        </p15:guide>
        <p15:guide id="3" orient="horz" pos="3780">
          <p15:clr>
            <a:srgbClr val="5ACBF0"/>
          </p15:clr>
        </p15:guide>
        <p15:guide id="6" pos="7226">
          <p15:clr>
            <a:srgbClr val="5ACBF0"/>
          </p15:clr>
        </p15:guide>
        <p15:guide id="9" orient="horz" pos="453">
          <p15:clr>
            <a:srgbClr val="5ACBF0"/>
          </p15:clr>
        </p15:guide>
        <p15:guide id="10" orient="horz" pos="659">
          <p15:clr>
            <a:srgbClr val="5ACBF0"/>
          </p15:clr>
        </p15:guide>
        <p15:guide id="12" orient="horz" pos="4032">
          <p15:clr>
            <a:srgbClr val="A4A3A4"/>
          </p15:clr>
        </p15:guide>
        <p15:guide id="13" pos="7680">
          <p15:clr>
            <a:srgbClr val="F26B43"/>
          </p15:clr>
        </p15:guide>
        <p15:guide id="14" orient="horz" pos="4320">
          <p15:clr>
            <a:srgbClr val="F26B43"/>
          </p15:clr>
        </p15:guide>
        <p15:guide id="15" orient="horz" pos="4151">
          <p15:clr>
            <a:srgbClr val="A4A3A4"/>
          </p15:clr>
        </p15:guide>
        <p15:guide id="16">
          <p15:clr>
            <a:srgbClr val="F26B43"/>
          </p15:clr>
        </p15:guide>
        <p15:guide id="17" orient="horz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D01DCAA-C39F-ACDA-4844-39618ABDF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9019"/>
            <a:ext cx="1989968" cy="276999"/>
          </a:xfrm>
        </p:spPr>
        <p:txBody>
          <a:bodyPr/>
          <a:lstStyle/>
          <a:p>
            <a:r>
              <a:rPr lang="en-GB"/>
              <a:t>Title slide + image</a:t>
            </a:r>
            <a:endParaRPr lang="en-GB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84CDCD-0E44-F407-E5AB-9B0E06B001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093" y="3269882"/>
            <a:ext cx="5472515" cy="1938929"/>
          </a:xfrm>
        </p:spPr>
        <p:txBody>
          <a:bodyPr/>
          <a:lstStyle/>
          <a:p>
            <a:r>
              <a:rPr lang="en-GB" sz="3600" dirty="0"/>
              <a:t>Physics Constrained Neural Networks for Designing Gravity Assist Trajectories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A802F9E8-CCFC-7D2C-9635-1A48F34ACE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3094" y="5408332"/>
            <a:ext cx="5733420" cy="818686"/>
          </a:xfrm>
        </p:spPr>
        <p:txBody>
          <a:bodyPr/>
          <a:lstStyle/>
          <a:p>
            <a:r>
              <a:rPr lang="en-GB" noProof="0" dirty="0"/>
              <a:t>Master Thesis Midterm Review</a:t>
            </a:r>
          </a:p>
          <a:p>
            <a:r>
              <a:rPr lang="en-GB" noProof="0" dirty="0"/>
              <a:t>Mitchell van Doorn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3B519A7-8D6B-87C4-BBFC-D7BFEC513ED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43093" y="6265510"/>
            <a:ext cx="766235" cy="184666"/>
          </a:xfrm>
        </p:spPr>
        <p:txBody>
          <a:bodyPr/>
          <a:lstStyle/>
          <a:p>
            <a:fld id="{A70DA17A-8D2C-4A91-9743-4EE9C30B5D2E}" type="datetime1">
              <a:rPr lang="nl-NL" smtClean="0"/>
              <a:t>31-10-2024</a:t>
            </a:fld>
            <a:endParaRPr lang="en-GB" dirty="0"/>
          </a:p>
        </p:txBody>
      </p:sp>
      <p:pic>
        <p:nvPicPr>
          <p:cNvPr id="32" name="Picture 31" descr="A satellite flying in space&#10;&#10;Description automatically generated">
            <a:extLst>
              <a:ext uri="{FF2B5EF4-FFF2-40B4-BE49-F238E27FC236}">
                <a16:creationId xmlns:a16="http://schemas.microsoft.com/office/drawing/2014/main" id="{B46F7B05-7DD6-5EA5-09B1-F6CFA253C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32" y="0"/>
            <a:ext cx="3892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0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0C8FA-24B1-234D-CDD1-7CF1A6967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BCE15E2-401E-641A-1382-562D3F0ED4D7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8C4B0B83-A154-EEBA-6552-3DC16BC6CA3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1637999-5734-1766-5F5E-97A709C54E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139" y="1565274"/>
            <a:ext cx="10752136" cy="4435476"/>
          </a:xfrm>
        </p:spPr>
        <p:txBody>
          <a:bodyPr/>
          <a:lstStyle/>
          <a:p>
            <a:pPr marL="361950" marR="0" lvl="6" indent="-3619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A6D6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NN supervised</a:t>
            </a:r>
          </a:p>
          <a:p>
            <a:pPr marL="361950" marR="0" lvl="6" indent="-3619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A6D6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NN supervised + constraint layer</a:t>
            </a:r>
            <a:br>
              <a:rPr lang="en-GB" dirty="0"/>
            </a:b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BC251A5-A34A-1CCC-17ED-1F47CC3FC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12" name="Picture 11" descr="A graph with a circle in the center&#10;&#10;Description automatically generated">
            <a:extLst>
              <a:ext uri="{FF2B5EF4-FFF2-40B4-BE49-F238E27FC236}">
                <a16:creationId xmlns:a16="http://schemas.microsoft.com/office/drawing/2014/main" id="{0404882E-2CEF-B82C-627C-9F1EFB32A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18" y="2505069"/>
            <a:ext cx="5826135" cy="3495681"/>
          </a:xfrm>
          <a:prstGeom prst="rect">
            <a:avLst/>
          </a:prstGeom>
        </p:spPr>
      </p:pic>
      <p:pic>
        <p:nvPicPr>
          <p:cNvPr id="10" name="Picture 9" descr="A blue planet with green and white clouds&#10;&#10;Description automatically generated">
            <a:extLst>
              <a:ext uri="{FF2B5EF4-FFF2-40B4-BE49-F238E27FC236}">
                <a16:creationId xmlns:a16="http://schemas.microsoft.com/office/drawing/2014/main" id="{3434532F-97EA-A43E-8FD5-AB2175D50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18" y="2505069"/>
            <a:ext cx="5826136" cy="34956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0031C9-84C6-C832-A584-A4CFE5A33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50" y="2419344"/>
            <a:ext cx="5852618" cy="3363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3CC2E0-ACFB-4B9F-2198-ED218B8C0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676" y="2838124"/>
            <a:ext cx="576981" cy="29450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775C44-E8A8-07D8-D77D-5156B1804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650" y="6050333"/>
            <a:ext cx="1587681" cy="5474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19D699-B95B-D8DC-D3DF-FD375E4D7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6955" y="5807917"/>
            <a:ext cx="5311961" cy="2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8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E0185-E280-1F64-99AD-3D237EFB0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09CFAE8-2B20-E00F-01E8-45419213C600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77E001C3-9DBD-7529-FB34-E2D6079C32D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8AB0D259-EC20-D959-B1D7-EE5F4726F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8903" y="287331"/>
            <a:ext cx="10752136" cy="4435476"/>
          </a:xfrm>
        </p:spPr>
        <p:txBody>
          <a:bodyPr/>
          <a:lstStyle/>
          <a:p>
            <a:pPr marL="361950" marR="0" lvl="6" indent="-3619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A6D6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361950" marR="0" lvl="6" indent="-3619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A6D6"/>
              </a:buClr>
              <a:buSzTx/>
              <a:buFont typeface="+mj-lt"/>
              <a:buAutoNum type="arabicPeriod"/>
              <a:tabLst/>
              <a:defRPr/>
            </a:pPr>
            <a:r>
              <a:rPr lang="en-GB" dirty="0">
                <a:solidFill>
                  <a:schemeClr val="bg1"/>
                </a:solidFill>
                <a:latin typeface="Arial" panose="020B0604020202020204"/>
              </a:rPr>
              <a:t> </a:t>
            </a:r>
          </a:p>
          <a:p>
            <a:pPr lvl="6">
              <a:buClr>
                <a:srgbClr val="00A6D6"/>
              </a:buClr>
              <a:defRPr/>
            </a:pP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lvl="6">
              <a:buClr>
                <a:srgbClr val="00A6D6"/>
              </a:buClr>
              <a:defRPr/>
            </a:pP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NN unsupervised + constraint layer + custom loss function (dynamics only)</a:t>
            </a:r>
          </a:p>
          <a:p>
            <a:pPr marL="361950" lvl="6" indent="-3619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A6D6"/>
              </a:buClr>
              <a:buFont typeface="+mj-lt"/>
              <a:buAutoNum type="arabicPeriod"/>
              <a:defRPr/>
            </a:pPr>
            <a:r>
              <a:rPr kumimoji="0" lang="en-GB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NN unsupervised + constraint layer + custom loss function (dynamics + objective + mass) </a:t>
            </a: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BE906-669D-1AFD-37DE-A889044C4E7E}"/>
              </a:ext>
            </a:extLst>
          </p:cNvPr>
          <p:cNvSpPr txBox="1"/>
          <p:nvPr/>
        </p:nvSpPr>
        <p:spPr>
          <a:xfrm>
            <a:off x="374674" y="287331"/>
            <a:ext cx="914400" cy="115741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600" dirty="0" err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6A269F-B25A-836E-71B1-359F24BA9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solidFill>
            <a:schemeClr val="bg1"/>
          </a:solidFill>
        </p:spPr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250631-9026-7535-7C27-868BEE9C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66" y="2649030"/>
            <a:ext cx="4187801" cy="3134096"/>
          </a:xfrm>
          <a:prstGeom prst="rect">
            <a:avLst/>
          </a:prstGeom>
        </p:spPr>
      </p:pic>
      <p:pic>
        <p:nvPicPr>
          <p:cNvPr id="14" name="Picture 13" descr="A graph with a colorful circle&#10;&#10;Description automatically generated">
            <a:extLst>
              <a:ext uri="{FF2B5EF4-FFF2-40B4-BE49-F238E27FC236}">
                <a16:creationId xmlns:a16="http://schemas.microsoft.com/office/drawing/2014/main" id="{FC5067E1-8DA5-C795-4717-407C63B8A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2" y="2596785"/>
            <a:ext cx="5573149" cy="33438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ACC8FE-D686-09DA-C16F-FC6211A72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820" y="2838124"/>
            <a:ext cx="576981" cy="29450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7D602A-869E-8B9B-910D-38030CAFDD2B}"/>
              </a:ext>
            </a:extLst>
          </p:cNvPr>
          <p:cNvSpPr txBox="1"/>
          <p:nvPr/>
        </p:nvSpPr>
        <p:spPr>
          <a:xfrm>
            <a:off x="5292750" y="2844152"/>
            <a:ext cx="1188504" cy="286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600" dirty="0" err="1"/>
          </a:p>
        </p:txBody>
      </p:sp>
      <p:pic>
        <p:nvPicPr>
          <p:cNvPr id="20" name="Picture 19" descr="A graph of a number&#10;&#10;Description automatically generated">
            <a:extLst>
              <a:ext uri="{FF2B5EF4-FFF2-40B4-BE49-F238E27FC236}">
                <a16:creationId xmlns:a16="http://schemas.microsoft.com/office/drawing/2014/main" id="{458C11E5-07CC-C910-C44E-7D70253899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04"/>
          <a:stretch/>
        </p:blipFill>
        <p:spPr>
          <a:xfrm>
            <a:off x="374674" y="2506474"/>
            <a:ext cx="4429876" cy="3434200"/>
          </a:xfrm>
          <a:prstGeom prst="rect">
            <a:avLst/>
          </a:prstGeom>
        </p:spPr>
      </p:pic>
      <p:pic>
        <p:nvPicPr>
          <p:cNvPr id="22" name="Picture 2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849A9AC-0F9F-046A-7D9D-ABE3560A11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26"/>
          <a:stretch/>
        </p:blipFill>
        <p:spPr>
          <a:xfrm>
            <a:off x="5778084" y="2528800"/>
            <a:ext cx="5527572" cy="32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2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E5149-FF19-A116-A311-8EA563513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1CDDBEE-83F4-7C39-12F5-4ADCB33B2C41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E95842D8-D170-1FA6-96F6-120FABFD073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6D3A97DD-616B-F839-756B-1F32F43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dirty="0"/>
              <a:t>Results with </a:t>
            </a:r>
            <a:r>
              <a:rPr lang="en-GB" dirty="0" err="1"/>
              <a:t>DeepXDE</a:t>
            </a:r>
            <a:r>
              <a:rPr lang="en-GB" dirty="0"/>
              <a:t> - Trajectory</a:t>
            </a:r>
          </a:p>
        </p:txBody>
      </p:sp>
      <p:pic>
        <p:nvPicPr>
          <p:cNvPr id="15" name="Picture 14" descr="A diagram of a graph&#10;&#10;Description automatically generated">
            <a:extLst>
              <a:ext uri="{FF2B5EF4-FFF2-40B4-BE49-F238E27FC236}">
                <a16:creationId xmlns:a16="http://schemas.microsoft.com/office/drawing/2014/main" id="{660E332B-3A41-0849-A53A-CD6362CC7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t="8333" r="8195" b="6596"/>
          <a:stretch/>
        </p:blipFill>
        <p:spPr>
          <a:xfrm>
            <a:off x="718666" y="1419224"/>
            <a:ext cx="4920134" cy="4798786"/>
          </a:xfrm>
          <a:prstGeom prst="rect">
            <a:avLst/>
          </a:prstGeom>
        </p:spPr>
      </p:pic>
      <p:pic>
        <p:nvPicPr>
          <p:cNvPr id="18" name="Picture 1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9A5DD97-ADBD-60DC-DB54-8ED228822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1" y="1241511"/>
            <a:ext cx="4920134" cy="492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A972C-9959-F017-CC2A-2E6069985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D99BFD8-0C81-8F60-1272-433242B2CB8F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4025095-99D5-1AAF-579B-B88CD42B970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89C94C1D-2A91-DAE0-4BF7-E3F746158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dirty="0"/>
              <a:t>Results with </a:t>
            </a:r>
            <a:r>
              <a:rPr lang="en-GB" dirty="0" err="1"/>
              <a:t>DeepXDE</a:t>
            </a:r>
            <a:r>
              <a:rPr lang="en-GB" dirty="0"/>
              <a:t> – Loss evolution</a:t>
            </a:r>
          </a:p>
        </p:txBody>
      </p:sp>
      <p:pic>
        <p:nvPicPr>
          <p:cNvPr id="3" name="Picture 2" descr="A graph of loss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515C6979-8E40-D577-F2F9-45616F04D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7"/>
          <a:stretch/>
        </p:blipFill>
        <p:spPr>
          <a:xfrm>
            <a:off x="718666" y="1250693"/>
            <a:ext cx="6948159" cy="4959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A52211-E9EC-B0BB-1DDA-C7F7DC05F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508" y="1700065"/>
            <a:ext cx="1466983" cy="163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6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C569E-4BED-E93B-DCB7-8C24183DC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83D9EE1-C0F2-6017-E6B2-749FC08721B1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607588D6-EAC6-C7FA-B97D-874AC67C6C7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0AF64DB9-4EA6-84A5-7423-DF452930F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dirty="0"/>
              <a:t>Results with </a:t>
            </a:r>
            <a:r>
              <a:rPr lang="en-GB" dirty="0" err="1"/>
              <a:t>DeepXDE</a:t>
            </a:r>
            <a:r>
              <a:rPr lang="en-GB" dirty="0"/>
              <a:t> – Comparison with </a:t>
            </a:r>
            <a:r>
              <a:rPr lang="en-GB" dirty="0" err="1"/>
              <a:t>Tudat</a:t>
            </a:r>
            <a:endParaRPr lang="en-GB" dirty="0"/>
          </a:p>
        </p:txBody>
      </p:sp>
      <p:pic>
        <p:nvPicPr>
          <p:cNvPr id="4" name="Picture 3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FF4EA66-8A4E-F1A7-BB9F-ABAB6D721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4" t="347" r="8764" b="3039"/>
          <a:stretch/>
        </p:blipFill>
        <p:spPr>
          <a:xfrm>
            <a:off x="4847586" y="1304925"/>
            <a:ext cx="7215924" cy="3286125"/>
          </a:xfrm>
          <a:prstGeom prst="rect">
            <a:avLst/>
          </a:prstGeom>
        </p:spPr>
      </p:pic>
      <p:pic>
        <p:nvPicPr>
          <p:cNvPr id="7" name="Picture 6" descr="A graph of mass and mass&#10;&#10;Description automatically generated">
            <a:extLst>
              <a:ext uri="{FF2B5EF4-FFF2-40B4-BE49-F238E27FC236}">
                <a16:creationId xmlns:a16="http://schemas.microsoft.com/office/drawing/2014/main" id="{BFC72F02-2B5E-6F3D-00BB-57B2F0EE9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" r="6829"/>
          <a:stretch/>
        </p:blipFill>
        <p:spPr>
          <a:xfrm>
            <a:off x="718666" y="1219200"/>
            <a:ext cx="4128920" cy="4916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DFB7BD-22B5-EAA8-D4B2-63D1F8CD3280}"/>
              </a:ext>
            </a:extLst>
          </p:cNvPr>
          <p:cNvSpPr txBox="1"/>
          <p:nvPr/>
        </p:nvSpPr>
        <p:spPr>
          <a:xfrm>
            <a:off x="5247636" y="4844694"/>
            <a:ext cx="8295092" cy="103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6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A6D6"/>
              </a:buClr>
              <a:buSzTx/>
              <a:tabLst/>
              <a:defRPr/>
            </a:pPr>
            <a:r>
              <a:rPr lang="en-GB" dirty="0"/>
              <a:t>Numerical integrator used:</a:t>
            </a:r>
          </a:p>
          <a:p>
            <a:pPr marL="0" marR="0" lvl="6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A6D6"/>
              </a:buClr>
              <a:buSzTx/>
              <a:tabLst/>
              <a:defRPr/>
            </a:pPr>
            <a:r>
              <a:rPr lang="en-GB" sz="1400" dirty="0"/>
              <a:t>Runge-</a:t>
            </a:r>
            <a:r>
              <a:rPr lang="en-GB" sz="1400" dirty="0" err="1"/>
              <a:t>Kutta</a:t>
            </a:r>
            <a:r>
              <a:rPr lang="en-GB" sz="1400" dirty="0"/>
              <a:t> 7(8) variable step-size integrator</a:t>
            </a:r>
          </a:p>
          <a:p>
            <a:pPr marL="0" marR="0" lvl="6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A6D6"/>
              </a:buClr>
              <a:buSzTx/>
              <a:tabLst/>
              <a:defRPr/>
            </a:pPr>
            <a:r>
              <a:rPr lang="en-GB" sz="1400" dirty="0"/>
              <a:t>Rel. &amp; abs. tolerances: 10e-10</a:t>
            </a:r>
          </a:p>
        </p:txBody>
      </p:sp>
    </p:spTree>
    <p:extLst>
      <p:ext uri="{BB962C8B-B14F-4D97-AF65-F5344CB8AC3E}">
        <p14:creationId xmlns:p14="http://schemas.microsoft.com/office/powerpoint/2010/main" val="410857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8A961-20C6-BE96-A928-26BE8AFAF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46B9570-ADB7-C47D-14DB-B956B091CF28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EED957D4-9B37-E166-1067-927FDC55408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D69E1FF1-38E5-5120-5681-124A76C9E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dirty="0"/>
              <a:t>Results with </a:t>
            </a:r>
            <a:r>
              <a:rPr lang="en-GB" dirty="0" err="1"/>
              <a:t>DeepXDE</a:t>
            </a:r>
            <a:r>
              <a:rPr lang="en-GB" dirty="0"/>
              <a:t> – Metrics</a:t>
            </a:r>
          </a:p>
        </p:txBody>
      </p:sp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4CB555D-27C9-6DC6-1E36-024187FE4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" t="3890" r="8925" b="3618"/>
          <a:stretch/>
        </p:blipFill>
        <p:spPr>
          <a:xfrm>
            <a:off x="6252804" y="1074613"/>
            <a:ext cx="5071309" cy="5331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E6FA23-7845-971F-EBCF-FD45A92AA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5" y="1477552"/>
            <a:ext cx="5043959" cy="133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6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8F25F-C7F7-FC5F-6774-03EBE9C0A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BC46ADC-ACCF-53DF-3980-B47CA97FE312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5C4AA0A8-45A0-20B8-7216-EEDC76589B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73AFF103-EE42-F104-5740-C82165107D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139" y="1565274"/>
            <a:ext cx="10752136" cy="4435476"/>
          </a:xfrm>
        </p:spPr>
        <p:txBody>
          <a:bodyPr/>
          <a:lstStyle/>
          <a:p>
            <a:pPr lvl="2"/>
            <a:r>
              <a:rPr lang="en-GB" dirty="0"/>
              <a:t>Loss evolutions</a:t>
            </a: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E671E5CB-593B-D050-C553-07C9266C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dirty="0"/>
              <a:t>Verification &amp; Validation</a:t>
            </a:r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96F0A4C-ECB0-5DFB-1FE6-B73246808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 t="6407" r="8216" b="5228"/>
          <a:stretch/>
        </p:blipFill>
        <p:spPr>
          <a:xfrm>
            <a:off x="948192" y="2183660"/>
            <a:ext cx="4821369" cy="36752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AE3221-911E-4D80-9608-BF311DDE4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201" y="2498724"/>
            <a:ext cx="4110837" cy="33602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DEA3F5-70DA-8109-6153-ED70295E6F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4584"/>
          <a:stretch/>
        </p:blipFill>
        <p:spPr>
          <a:xfrm>
            <a:off x="6298201" y="1438621"/>
            <a:ext cx="4231485" cy="8003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9FBEE8-DCBD-EEC2-ECCB-87FDF539C315}"/>
              </a:ext>
            </a:extLst>
          </p:cNvPr>
          <p:cNvSpPr txBox="1"/>
          <p:nvPr/>
        </p:nvSpPr>
        <p:spPr>
          <a:xfrm>
            <a:off x="6298201" y="5899519"/>
            <a:ext cx="1619250" cy="2024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dirty="0"/>
              <a:t>Goldman’s 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F35F0-0C26-4244-9FA0-6AE1B1247D76}"/>
              </a:ext>
            </a:extLst>
          </p:cNvPr>
          <p:cNvSpPr txBox="1"/>
          <p:nvPr/>
        </p:nvSpPr>
        <p:spPr>
          <a:xfrm>
            <a:off x="948192" y="5899520"/>
            <a:ext cx="1619250" cy="2024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dirty="0"/>
              <a:t>This work</a:t>
            </a:r>
          </a:p>
        </p:txBody>
      </p:sp>
    </p:spTree>
    <p:extLst>
      <p:ext uri="{BB962C8B-B14F-4D97-AF65-F5344CB8AC3E}">
        <p14:creationId xmlns:p14="http://schemas.microsoft.com/office/powerpoint/2010/main" val="56166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02727-5DFF-8E64-44D8-42DD7EAFC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C2F0991-2848-55BD-FFD7-FA1D68629D5A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7A5DB307-E13B-E0CA-522D-2E7B801BC28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F779579-FC47-BE2B-034F-88CEBBB4A01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9518" y="1295413"/>
            <a:ext cx="10752136" cy="4435476"/>
          </a:xfrm>
        </p:spPr>
        <p:txBody>
          <a:bodyPr/>
          <a:lstStyle/>
          <a:p>
            <a:pPr lvl="2"/>
            <a:r>
              <a:rPr lang="en-GB" dirty="0"/>
              <a:t>Metrics</a:t>
            </a:r>
          </a:p>
          <a:p>
            <a:pPr lvl="2"/>
            <a:r>
              <a:rPr lang="en-GB" sz="1600" dirty="0"/>
              <a:t>Fully connected NNs				      Bundle of 7 parallel NNs</a:t>
            </a:r>
          </a:p>
          <a:p>
            <a:pPr lvl="2"/>
            <a:endParaRPr lang="en-GB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F81C56F5-ED83-F903-883F-7622FA20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dirty="0"/>
              <a:t>Verification &amp; 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3B278-4984-CABB-BCCB-7EAA3A9FC926}"/>
              </a:ext>
            </a:extLst>
          </p:cNvPr>
          <p:cNvSpPr txBox="1"/>
          <p:nvPr/>
        </p:nvSpPr>
        <p:spPr>
          <a:xfrm>
            <a:off x="948192" y="5899520"/>
            <a:ext cx="1619250" cy="2024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dirty="0"/>
              <a:t>This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24966-7764-242C-3E3B-3E52C6BA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01" y="1976986"/>
            <a:ext cx="3843739" cy="4158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6CF7BA-FD98-24B1-D0F5-AADE6A94F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333" y="1976986"/>
            <a:ext cx="3716487" cy="39768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0CC22D-CE8A-952C-67EF-F3108DB3CFFB}"/>
              </a:ext>
            </a:extLst>
          </p:cNvPr>
          <p:cNvSpPr txBox="1"/>
          <p:nvPr/>
        </p:nvSpPr>
        <p:spPr>
          <a:xfrm>
            <a:off x="6596326" y="5821746"/>
            <a:ext cx="1619250" cy="2024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900" dirty="0"/>
              <a:t>[Goldman]</a:t>
            </a:r>
          </a:p>
        </p:txBody>
      </p:sp>
      <p:pic>
        <p:nvPicPr>
          <p:cNvPr id="15" name="Picture 14" descr="A diagram of a person&#10;&#10;Description automatically generated with medium confidence">
            <a:extLst>
              <a:ext uri="{FF2B5EF4-FFF2-40B4-BE49-F238E27FC236}">
                <a16:creationId xmlns:a16="http://schemas.microsoft.com/office/drawing/2014/main" id="{EBB07D42-4F89-6D74-EC1C-78B7071F3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50"/>
          <a:stretch/>
        </p:blipFill>
        <p:spPr>
          <a:xfrm>
            <a:off x="10148219" y="1988291"/>
            <a:ext cx="691390" cy="3304436"/>
          </a:xfrm>
          <a:prstGeom prst="rect">
            <a:avLst/>
          </a:prstGeom>
        </p:spPr>
      </p:pic>
      <p:pic>
        <p:nvPicPr>
          <p:cNvPr id="3" name="Picture 2" descr="A diagram of a candle stick&#10;&#10;Description automatically generated">
            <a:extLst>
              <a:ext uri="{FF2B5EF4-FFF2-40B4-BE49-F238E27FC236}">
                <a16:creationId xmlns:a16="http://schemas.microsoft.com/office/drawing/2014/main" id="{976CB90B-CF6B-DF59-7556-E767489AF2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623" b="18504"/>
          <a:stretch/>
        </p:blipFill>
        <p:spPr>
          <a:xfrm>
            <a:off x="4848007" y="1976984"/>
            <a:ext cx="617520" cy="3270355"/>
          </a:xfrm>
          <a:prstGeom prst="rect">
            <a:avLst/>
          </a:prstGeom>
        </p:spPr>
      </p:pic>
      <p:pic>
        <p:nvPicPr>
          <p:cNvPr id="7" name="Picture 6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84495260-9CB3-3280-E95E-13BB0D00B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3" b="18504"/>
          <a:stretch/>
        </p:blipFill>
        <p:spPr>
          <a:xfrm>
            <a:off x="4259266" y="2127622"/>
            <a:ext cx="566748" cy="31197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2F68FE-F268-AFF3-4424-C1C1595EBC7E}"/>
              </a:ext>
            </a:extLst>
          </p:cNvPr>
          <p:cNvSpPr/>
          <p:nvPr/>
        </p:nvSpPr>
        <p:spPr>
          <a:xfrm>
            <a:off x="3393102" y="2127623"/>
            <a:ext cx="138992" cy="3119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2B3CF-8E84-2B62-4CFA-D4D66C8478C9}"/>
              </a:ext>
            </a:extLst>
          </p:cNvPr>
          <p:cNvSpPr txBox="1"/>
          <p:nvPr/>
        </p:nvSpPr>
        <p:spPr>
          <a:xfrm>
            <a:off x="4902446" y="5320356"/>
            <a:ext cx="721413" cy="2024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900" dirty="0"/>
              <a:t>This work</a:t>
            </a:r>
          </a:p>
        </p:txBody>
      </p:sp>
      <p:pic>
        <p:nvPicPr>
          <p:cNvPr id="19" name="Picture 18" descr="A black and white image of a graph&#10;&#10;Description automatically generated">
            <a:extLst>
              <a:ext uri="{FF2B5EF4-FFF2-40B4-BE49-F238E27FC236}">
                <a16:creationId xmlns:a16="http://schemas.microsoft.com/office/drawing/2014/main" id="{F3AB865A-A1F7-6C9A-B96E-F5EDE17656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" b="18667"/>
          <a:stretch/>
        </p:blipFill>
        <p:spPr>
          <a:xfrm>
            <a:off x="10908694" y="2127622"/>
            <a:ext cx="572960" cy="316510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363EA51-38C2-E96F-CEB6-9DA8DB11F0C6}"/>
              </a:ext>
            </a:extLst>
          </p:cNvPr>
          <p:cNvSpPr/>
          <p:nvPr/>
        </p:nvSpPr>
        <p:spPr>
          <a:xfrm>
            <a:off x="9198880" y="2173009"/>
            <a:ext cx="138992" cy="3119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FACE21-A822-E910-73FD-3C418E26C62A}"/>
              </a:ext>
            </a:extLst>
          </p:cNvPr>
          <p:cNvSpPr txBox="1"/>
          <p:nvPr/>
        </p:nvSpPr>
        <p:spPr>
          <a:xfrm>
            <a:off x="10957844" y="5360128"/>
            <a:ext cx="721413" cy="2024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900" dirty="0"/>
              <a:t>This 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45B03B-DED0-F557-1D56-DD7CB1241D4A}"/>
              </a:ext>
            </a:extLst>
          </p:cNvPr>
          <p:cNvSpPr txBox="1"/>
          <p:nvPr/>
        </p:nvSpPr>
        <p:spPr>
          <a:xfrm>
            <a:off x="837295" y="5947630"/>
            <a:ext cx="1619250" cy="2024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900" dirty="0"/>
              <a:t>[Goldman]</a:t>
            </a:r>
          </a:p>
        </p:txBody>
      </p:sp>
    </p:spTree>
    <p:extLst>
      <p:ext uri="{BB962C8B-B14F-4D97-AF65-F5344CB8AC3E}">
        <p14:creationId xmlns:p14="http://schemas.microsoft.com/office/powerpoint/2010/main" val="18459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CF9C9-8CEF-6554-663B-2ECAA868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75FFBCE-D14A-D800-7DAB-9C38F2D5FD43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2A6B457F-4FC5-0822-1F31-F5C6F371B1A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3532370-A4A0-333C-D163-B09F26C70E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9518" y="1295413"/>
            <a:ext cx="10752136" cy="4435476"/>
          </a:xfrm>
        </p:spPr>
        <p:txBody>
          <a:bodyPr/>
          <a:lstStyle/>
          <a:p>
            <a:pPr lvl="2"/>
            <a:r>
              <a:rPr lang="en-GB" dirty="0"/>
              <a:t>Metrics</a:t>
            </a:r>
          </a:p>
          <a:p>
            <a:pPr lvl="2"/>
            <a:r>
              <a:rPr lang="en-GB" sz="1600" dirty="0"/>
              <a:t>Median values comparison</a:t>
            </a:r>
            <a:br>
              <a:rPr lang="en-GB" sz="1600" dirty="0"/>
            </a:br>
            <a:endParaRPr lang="en-GB" sz="1600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56F19887-D75B-02A1-E5D4-938A645F2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dirty="0"/>
              <a:t>Verification &amp; Validation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031FF3A-E3A7-CA02-1B5A-4FF72C23B1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718"/>
          <a:stretch/>
        </p:blipFill>
        <p:spPr>
          <a:xfrm>
            <a:off x="710346" y="2105024"/>
            <a:ext cx="6317130" cy="20764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F238E6-77F9-CFA7-32B1-5EA6F7F6E3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718"/>
          <a:stretch/>
        </p:blipFill>
        <p:spPr>
          <a:xfrm>
            <a:off x="710346" y="4329218"/>
            <a:ext cx="6317130" cy="207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7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16AE0-1ED7-D397-E7B9-A8DA13C7F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4E0ED84-5231-3CE3-5959-74FA0365512B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4B22E4B5-EEDD-F3A0-1A9D-8F63CE07BC8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19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jdelijke aanduiding voor tekst 7">
                <a:extLst>
                  <a:ext uri="{FF2B5EF4-FFF2-40B4-BE49-F238E27FC236}">
                    <a16:creationId xmlns:a16="http://schemas.microsoft.com/office/drawing/2014/main" id="{A66DA850-3A6B-318F-5558-294865236CE9}"/>
                  </a:ext>
                </a:extLst>
              </p:cNvPr>
              <p:cNvSpPr>
                <a:spLocks noGrp="1"/>
              </p:cNvSpPr>
              <p:nvPr>
                <p:ph type="body" sz="quarter" idx="21"/>
              </p:nvPr>
            </p:nvSpPr>
            <p:spPr>
              <a:xfrm>
                <a:off x="719139" y="1565274"/>
                <a:ext cx="10752136" cy="4435476"/>
              </a:xfrm>
            </p:spPr>
            <p:txBody>
              <a:bodyPr/>
              <a:lstStyle/>
              <a:p>
                <a:pPr lvl="4"/>
                <a:r>
                  <a:rPr lang="en-GB" dirty="0"/>
                  <a:t>Subproblem 1: Earth → Jupiter rendezvous (New Horizons missions)</a:t>
                </a:r>
                <a:endParaRPr lang="en-GB" strike="sngStrike" dirty="0"/>
              </a:p>
              <a:p>
                <a:r>
                  <a:rPr lang="en-GB" dirty="0"/>
                  <a:t>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ToF</m:t>
                    </m:r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8" name="Tijdelijke aanduiding voor tekst 7">
                <a:extLst>
                  <a:ext uri="{FF2B5EF4-FFF2-40B4-BE49-F238E27FC236}">
                    <a16:creationId xmlns:a16="http://schemas.microsoft.com/office/drawing/2014/main" id="{A66DA850-3A6B-318F-5558-294865236C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1"/>
              </p:nvPr>
            </p:nvSpPr>
            <p:spPr>
              <a:xfrm>
                <a:off x="719139" y="1565274"/>
                <a:ext cx="10752136" cy="4435476"/>
              </a:xfrm>
              <a:blipFill>
                <a:blip r:embed="rId2"/>
                <a:stretch>
                  <a:fillRect l="-1757" t="-2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el 13">
            <a:extLst>
              <a:ext uri="{FF2B5EF4-FFF2-40B4-BE49-F238E27FC236}">
                <a16:creationId xmlns:a16="http://schemas.microsoft.com/office/drawing/2014/main" id="{A06209FE-FF7D-A295-7F48-1727673C7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dirty="0"/>
              <a:t>Pre-liminary results subproblem 1</a:t>
            </a:r>
          </a:p>
        </p:txBody>
      </p:sp>
      <p:pic>
        <p:nvPicPr>
          <p:cNvPr id="1026" name="Picture 2" descr="New Horizons Trajectory Diagram (North Ecliptic View). | Download  Scientific Diagram">
            <a:extLst>
              <a:ext uri="{FF2B5EF4-FFF2-40B4-BE49-F238E27FC236}">
                <a16:creationId xmlns:a16="http://schemas.microsoft.com/office/drawing/2014/main" id="{B74CD3E8-B504-400F-B342-BDFE8B4C0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11" y="2721699"/>
            <a:ext cx="5493640" cy="368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ekst 7">
            <a:extLst>
              <a:ext uri="{FF2B5EF4-FFF2-40B4-BE49-F238E27FC236}">
                <a16:creationId xmlns:a16="http://schemas.microsoft.com/office/drawing/2014/main" id="{2D358109-0564-5E4A-49DC-2C71DCADEE46}"/>
              </a:ext>
            </a:extLst>
          </p:cNvPr>
          <p:cNvSpPr txBox="1">
            <a:spLocks/>
          </p:cNvSpPr>
          <p:nvPr/>
        </p:nvSpPr>
        <p:spPr>
          <a:xfrm>
            <a:off x="718903" y="1565274"/>
            <a:ext cx="10752136" cy="44354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12788" indent="-3508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tabLst>
                <a:tab pos="712788" algn="l"/>
              </a:tabLst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Segoe UI Light" panose="020B0502040204020203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b="0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GB" strike="sngStrike" dirty="0"/>
              <a:t>Subproblem 1: Earth → Jupiter rendezvous (New Horizons missions)</a:t>
            </a:r>
          </a:p>
          <a:p>
            <a:pPr lvl="4"/>
            <a:endParaRPr lang="en-GB" strike="sngStrike" dirty="0"/>
          </a:p>
        </p:txBody>
      </p:sp>
    </p:spTree>
    <p:extLst>
      <p:ext uri="{BB962C8B-B14F-4D97-AF65-F5344CB8AC3E}">
        <p14:creationId xmlns:p14="http://schemas.microsoft.com/office/powerpoint/2010/main" val="381089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6048444-EDC0-9904-6E67-9C9BD353A18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CE15C60-F995-4DBC-A165-2BFB850D2869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0B015FB7-F1C7-54CC-77B0-76CED385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89F50DFF-151E-4F7A-4793-B47395F0F729}"/>
              </a:ext>
            </a:extLst>
          </p:cNvPr>
          <p:cNvGrpSpPr>
            <a:grpSpLocks/>
          </p:cNvGrpSpPr>
          <p:nvPr/>
        </p:nvGrpSpPr>
        <p:grpSpPr>
          <a:xfrm>
            <a:off x="718666" y="1565275"/>
            <a:ext cx="2006493" cy="4435475"/>
            <a:chOff x="718666" y="1565275"/>
            <a:chExt cx="2006493" cy="4435475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3106877B-A59E-8F9F-812F-360977BDB671}"/>
                </a:ext>
              </a:extLst>
            </p:cNvPr>
            <p:cNvSpPr>
              <a:spLocks/>
            </p:cNvSpPr>
            <p:nvPr/>
          </p:nvSpPr>
          <p:spPr>
            <a:xfrm>
              <a:off x="719138" y="1565275"/>
              <a:ext cx="2006020" cy="4435475"/>
            </a:xfrm>
            <a:prstGeom prst="rect">
              <a:avLst/>
            </a:prstGeom>
            <a:solidFill>
              <a:srgbClr val="00B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93" name="Vrije vorm: vorm 92">
              <a:extLst>
                <a:ext uri="{FF2B5EF4-FFF2-40B4-BE49-F238E27FC236}">
                  <a16:creationId xmlns:a16="http://schemas.microsoft.com/office/drawing/2014/main" id="{076957FC-0D3C-A426-04FA-FE759524CE8D}"/>
                </a:ext>
              </a:extLst>
            </p:cNvPr>
            <p:cNvSpPr>
              <a:spLocks/>
            </p:cNvSpPr>
            <p:nvPr/>
          </p:nvSpPr>
          <p:spPr>
            <a:xfrm>
              <a:off x="719138" y="1565276"/>
              <a:ext cx="2006021" cy="1981445"/>
            </a:xfrm>
            <a:custGeom>
              <a:avLst/>
              <a:gdLst>
                <a:gd name="connsiteX0" fmla="*/ 0 w 2006021"/>
                <a:gd name="connsiteY0" fmla="*/ 0 h 1981445"/>
                <a:gd name="connsiteX1" fmla="*/ 2006021 w 2006021"/>
                <a:gd name="connsiteY1" fmla="*/ 0 h 1981445"/>
                <a:gd name="connsiteX2" fmla="*/ 2006021 w 2006021"/>
                <a:gd name="connsiteY2" fmla="*/ 1118642 h 1981445"/>
                <a:gd name="connsiteX3" fmla="*/ 1688285 w 2006021"/>
                <a:gd name="connsiteY3" fmla="*/ 1238305 h 1981445"/>
                <a:gd name="connsiteX4" fmla="*/ 716556 w 2006021"/>
                <a:gd name="connsiteY4" fmla="*/ 1648311 h 1981445"/>
                <a:gd name="connsiteX5" fmla="*/ 20598 w 2006021"/>
                <a:gd name="connsiteY5" fmla="*/ 1971611 h 1981445"/>
                <a:gd name="connsiteX6" fmla="*/ 0 w 2006021"/>
                <a:gd name="connsiteY6" fmla="*/ 1981445 h 198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6021" h="1981445">
                  <a:moveTo>
                    <a:pt x="0" y="0"/>
                  </a:moveTo>
                  <a:lnTo>
                    <a:pt x="2006021" y="0"/>
                  </a:lnTo>
                  <a:lnTo>
                    <a:pt x="2006021" y="1118642"/>
                  </a:lnTo>
                  <a:lnTo>
                    <a:pt x="1688285" y="1238305"/>
                  </a:lnTo>
                  <a:cubicBezTo>
                    <a:pt x="1359035" y="1366872"/>
                    <a:pt x="1034782" y="1503021"/>
                    <a:pt x="716556" y="1648311"/>
                  </a:cubicBezTo>
                  <a:cubicBezTo>
                    <a:pt x="508259" y="1743533"/>
                    <a:pt x="274769" y="1851087"/>
                    <a:pt x="20598" y="1971611"/>
                  </a:cubicBezTo>
                  <a:lnTo>
                    <a:pt x="0" y="198144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7" name="Tijdelijke aanduiding voor tekst 5">
              <a:extLst>
                <a:ext uri="{FF2B5EF4-FFF2-40B4-BE49-F238E27FC236}">
                  <a16:creationId xmlns:a16="http://schemas.microsoft.com/office/drawing/2014/main" id="{73E5A8A4-6123-780F-E6FF-76D376B6BD1E}"/>
                </a:ext>
              </a:extLst>
            </p:cNvPr>
            <p:cNvSpPr txBox="1">
              <a:spLocks/>
            </p:cNvSpPr>
            <p:nvPr/>
          </p:nvSpPr>
          <p:spPr>
            <a:xfrm>
              <a:off x="718666" y="3706368"/>
              <a:ext cx="2006491" cy="2294381"/>
            </a:xfrm>
            <a:prstGeom prst="rect">
              <a:avLst/>
            </a:prstGeom>
          </p:spPr>
          <p:txBody>
            <a:bodyPr wrap="square" lIns="180000" tIns="0" rIns="180000" bIns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tabLst>
                  <a:tab pos="712788" algn="l"/>
                </a:tabLst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 cap="none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dirty="0"/>
                <a:t>Recap Research Proposal</a:t>
              </a:r>
            </a:p>
          </p:txBody>
        </p:sp>
        <p:sp>
          <p:nvSpPr>
            <p:cNvPr id="18" name="Tijdelijke aanduiding voor tekst 5">
              <a:extLst>
                <a:ext uri="{FF2B5EF4-FFF2-40B4-BE49-F238E27FC236}">
                  <a16:creationId xmlns:a16="http://schemas.microsoft.com/office/drawing/2014/main" id="{C8361F20-BE85-0246-8967-2B81B0F52501}"/>
                </a:ext>
              </a:extLst>
            </p:cNvPr>
            <p:cNvSpPr txBox="1">
              <a:spLocks/>
            </p:cNvSpPr>
            <p:nvPr/>
          </p:nvSpPr>
          <p:spPr>
            <a:xfrm>
              <a:off x="718666" y="3152001"/>
              <a:ext cx="2006491" cy="276999"/>
            </a:xfrm>
            <a:prstGeom prst="rect">
              <a:avLst/>
            </a:prstGeom>
          </p:spPr>
          <p:txBody>
            <a:bodyPr wrap="square" lIns="180000" tIns="0" rIns="180000" bIns="0" anchor="b" anchorCtr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tabLst>
                  <a:tab pos="712788" algn="l"/>
                </a:tabLst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 cap="none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dirty="0"/>
                <a:t>1</a:t>
              </a:r>
            </a:p>
          </p:txBody>
        </p:sp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ADCE83FF-970B-7257-76DC-2ACE57F0E91B}"/>
                </a:ext>
              </a:extLst>
            </p:cNvPr>
            <p:cNvCxnSpPr>
              <a:cxnSpLocks/>
            </p:cNvCxnSpPr>
            <p:nvPr/>
          </p:nvCxnSpPr>
          <p:spPr>
            <a:xfrm>
              <a:off x="902208" y="3502152"/>
              <a:ext cx="2880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ep 100">
            <a:extLst>
              <a:ext uri="{FF2B5EF4-FFF2-40B4-BE49-F238E27FC236}">
                <a16:creationId xmlns:a16="http://schemas.microsoft.com/office/drawing/2014/main" id="{36E63200-8E07-ECCC-07A5-5FF5054D92A4}"/>
              </a:ext>
            </a:extLst>
          </p:cNvPr>
          <p:cNvGrpSpPr>
            <a:grpSpLocks/>
          </p:cNvGrpSpPr>
          <p:nvPr/>
        </p:nvGrpSpPr>
        <p:grpSpPr>
          <a:xfrm>
            <a:off x="2904082" y="1565275"/>
            <a:ext cx="2006493" cy="4435475"/>
            <a:chOff x="2904082" y="1565275"/>
            <a:chExt cx="2006493" cy="4435475"/>
          </a:xfrm>
        </p:grpSpPr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6CE3A1CE-9B2A-6C45-82D2-74755B2D260B}"/>
                </a:ext>
              </a:extLst>
            </p:cNvPr>
            <p:cNvSpPr>
              <a:spLocks/>
            </p:cNvSpPr>
            <p:nvPr/>
          </p:nvSpPr>
          <p:spPr>
            <a:xfrm>
              <a:off x="2904554" y="1565275"/>
              <a:ext cx="2006020" cy="4435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02121E8F-68EE-A7A9-9D7F-E5E15C3210EB}"/>
                </a:ext>
              </a:extLst>
            </p:cNvPr>
            <p:cNvSpPr>
              <a:spLocks/>
            </p:cNvSpPr>
            <p:nvPr/>
          </p:nvSpPr>
          <p:spPr>
            <a:xfrm>
              <a:off x="2904556" y="1565276"/>
              <a:ext cx="2006019" cy="1051080"/>
            </a:xfrm>
            <a:custGeom>
              <a:avLst/>
              <a:gdLst>
                <a:gd name="connsiteX0" fmla="*/ 0 w 2006019"/>
                <a:gd name="connsiteY0" fmla="*/ 0 h 1051080"/>
                <a:gd name="connsiteX1" fmla="*/ 2006019 w 2006019"/>
                <a:gd name="connsiteY1" fmla="*/ 0 h 1051080"/>
                <a:gd name="connsiteX2" fmla="*/ 2006019 w 2006019"/>
                <a:gd name="connsiteY2" fmla="*/ 407746 h 1051080"/>
                <a:gd name="connsiteX3" fmla="*/ 1530053 w 2006019"/>
                <a:gd name="connsiteY3" fmla="*/ 545388 h 1051080"/>
                <a:gd name="connsiteX4" fmla="*/ 359 w 2006019"/>
                <a:gd name="connsiteY4" fmla="*/ 1050944 h 1051080"/>
                <a:gd name="connsiteX5" fmla="*/ 0 w 2006019"/>
                <a:gd name="connsiteY5" fmla="*/ 1051080 h 105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019" h="1051080">
                  <a:moveTo>
                    <a:pt x="0" y="0"/>
                  </a:moveTo>
                  <a:lnTo>
                    <a:pt x="2006019" y="0"/>
                  </a:lnTo>
                  <a:lnTo>
                    <a:pt x="2006019" y="407746"/>
                  </a:lnTo>
                  <a:lnTo>
                    <a:pt x="1530053" y="545388"/>
                  </a:lnTo>
                  <a:cubicBezTo>
                    <a:pt x="1012399" y="702117"/>
                    <a:pt x="501340" y="868880"/>
                    <a:pt x="359" y="1050944"/>
                  </a:cubicBezTo>
                  <a:lnTo>
                    <a:pt x="0" y="105108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26" name="Tijdelijke aanduiding voor tekst 5">
              <a:extLst>
                <a:ext uri="{FF2B5EF4-FFF2-40B4-BE49-F238E27FC236}">
                  <a16:creationId xmlns:a16="http://schemas.microsoft.com/office/drawing/2014/main" id="{893B5E17-D903-A68E-3E5D-112C5BE170B7}"/>
                </a:ext>
              </a:extLst>
            </p:cNvPr>
            <p:cNvSpPr txBox="1">
              <a:spLocks/>
            </p:cNvSpPr>
            <p:nvPr/>
          </p:nvSpPr>
          <p:spPr>
            <a:xfrm>
              <a:off x="2904082" y="3706368"/>
              <a:ext cx="2006491" cy="2294381"/>
            </a:xfrm>
            <a:prstGeom prst="rect">
              <a:avLst/>
            </a:prstGeom>
          </p:spPr>
          <p:txBody>
            <a:bodyPr wrap="square" lIns="180000" tIns="0" rIns="180000" bIns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tabLst>
                  <a:tab pos="712788" algn="l"/>
                </a:tabLst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 cap="none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dirty="0"/>
                <a:t>Results so far</a:t>
              </a:r>
            </a:p>
          </p:txBody>
        </p:sp>
        <p:sp>
          <p:nvSpPr>
            <p:cNvPr id="27" name="Tijdelijke aanduiding voor tekst 5">
              <a:extLst>
                <a:ext uri="{FF2B5EF4-FFF2-40B4-BE49-F238E27FC236}">
                  <a16:creationId xmlns:a16="http://schemas.microsoft.com/office/drawing/2014/main" id="{18CD8C9B-DB4A-FB6F-1009-D317C94DEF89}"/>
                </a:ext>
              </a:extLst>
            </p:cNvPr>
            <p:cNvSpPr txBox="1">
              <a:spLocks/>
            </p:cNvSpPr>
            <p:nvPr/>
          </p:nvSpPr>
          <p:spPr>
            <a:xfrm>
              <a:off x="2904082" y="3152001"/>
              <a:ext cx="2006491" cy="276999"/>
            </a:xfrm>
            <a:prstGeom prst="rect">
              <a:avLst/>
            </a:prstGeom>
          </p:spPr>
          <p:txBody>
            <a:bodyPr wrap="square" lIns="180000" tIns="0" rIns="180000" bIns="0" anchor="b" anchorCtr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tabLst>
                  <a:tab pos="712788" algn="l"/>
                </a:tabLst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 cap="none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dirty="0"/>
                <a:t>2</a:t>
              </a:r>
            </a:p>
          </p:txBody>
        </p:sp>
        <p:cxnSp>
          <p:nvCxnSpPr>
            <p:cNvPr id="28" name="Rechte verbindingslijn 27">
              <a:extLst>
                <a:ext uri="{FF2B5EF4-FFF2-40B4-BE49-F238E27FC236}">
                  <a16:creationId xmlns:a16="http://schemas.microsoft.com/office/drawing/2014/main" id="{67505EDC-1D6C-3AA8-7966-FB02DEE04F07}"/>
                </a:ext>
              </a:extLst>
            </p:cNvPr>
            <p:cNvCxnSpPr>
              <a:cxnSpLocks/>
            </p:cNvCxnSpPr>
            <p:nvPr/>
          </p:nvCxnSpPr>
          <p:spPr>
            <a:xfrm>
              <a:off x="3087624" y="3502152"/>
              <a:ext cx="2880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71FC05E7-DE70-4906-A44A-95E4EDDC0DCB}"/>
              </a:ext>
            </a:extLst>
          </p:cNvPr>
          <p:cNvGrpSpPr>
            <a:grpSpLocks/>
          </p:cNvGrpSpPr>
          <p:nvPr/>
        </p:nvGrpSpPr>
        <p:grpSpPr>
          <a:xfrm>
            <a:off x="5089498" y="1565275"/>
            <a:ext cx="2006492" cy="4435475"/>
            <a:chOff x="5089498" y="1565275"/>
            <a:chExt cx="2006492" cy="4435475"/>
          </a:xfrm>
        </p:grpSpPr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EE796A4C-A8FF-D18D-D097-7275CCA8B1AE}"/>
                </a:ext>
              </a:extLst>
            </p:cNvPr>
            <p:cNvSpPr>
              <a:spLocks/>
            </p:cNvSpPr>
            <p:nvPr/>
          </p:nvSpPr>
          <p:spPr>
            <a:xfrm>
              <a:off x="5089970" y="1565275"/>
              <a:ext cx="2006020" cy="4435475"/>
            </a:xfrm>
            <a:prstGeom prst="rect">
              <a:avLst/>
            </a:prstGeom>
            <a:solidFill>
              <a:srgbClr val="0076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074B4F5A-824D-937F-F478-9409522D837C}"/>
                </a:ext>
              </a:extLst>
            </p:cNvPr>
            <p:cNvSpPr>
              <a:spLocks/>
            </p:cNvSpPr>
            <p:nvPr/>
          </p:nvSpPr>
          <p:spPr>
            <a:xfrm>
              <a:off x="5089971" y="1565276"/>
              <a:ext cx="1291947" cy="355868"/>
            </a:xfrm>
            <a:custGeom>
              <a:avLst/>
              <a:gdLst>
                <a:gd name="connsiteX0" fmla="*/ 0 w 1291947"/>
                <a:gd name="connsiteY0" fmla="*/ 0 h 355868"/>
                <a:gd name="connsiteX1" fmla="*/ 1291947 w 1291947"/>
                <a:gd name="connsiteY1" fmla="*/ 0 h 355868"/>
                <a:gd name="connsiteX2" fmla="*/ 387707 w 1291947"/>
                <a:gd name="connsiteY2" fmla="*/ 243750 h 355868"/>
                <a:gd name="connsiteX3" fmla="*/ 0 w 1291947"/>
                <a:gd name="connsiteY3" fmla="*/ 355868 h 35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1947" h="355868">
                  <a:moveTo>
                    <a:pt x="0" y="0"/>
                  </a:moveTo>
                  <a:lnTo>
                    <a:pt x="1291947" y="0"/>
                  </a:lnTo>
                  <a:lnTo>
                    <a:pt x="387707" y="243750"/>
                  </a:lnTo>
                  <a:lnTo>
                    <a:pt x="0" y="3558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31" name="Tijdelijke aanduiding voor tekst 5">
              <a:extLst>
                <a:ext uri="{FF2B5EF4-FFF2-40B4-BE49-F238E27FC236}">
                  <a16:creationId xmlns:a16="http://schemas.microsoft.com/office/drawing/2014/main" id="{67811ACB-BFC8-D28A-C47E-C513BE439A50}"/>
                </a:ext>
              </a:extLst>
            </p:cNvPr>
            <p:cNvSpPr txBox="1">
              <a:spLocks/>
            </p:cNvSpPr>
            <p:nvPr/>
          </p:nvSpPr>
          <p:spPr>
            <a:xfrm>
              <a:off x="5089498" y="3706368"/>
              <a:ext cx="2006491" cy="2294381"/>
            </a:xfrm>
            <a:prstGeom prst="rect">
              <a:avLst/>
            </a:prstGeom>
          </p:spPr>
          <p:txBody>
            <a:bodyPr wrap="square" lIns="180000" tIns="0" rIns="180000" bIns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tabLst>
                  <a:tab pos="712788" algn="l"/>
                </a:tabLst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 cap="none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dirty="0"/>
                <a:t>Analysis and reflection of results</a:t>
              </a:r>
            </a:p>
          </p:txBody>
        </p:sp>
        <p:sp>
          <p:nvSpPr>
            <p:cNvPr id="32" name="Tijdelijke aanduiding voor tekst 5">
              <a:extLst>
                <a:ext uri="{FF2B5EF4-FFF2-40B4-BE49-F238E27FC236}">
                  <a16:creationId xmlns:a16="http://schemas.microsoft.com/office/drawing/2014/main" id="{8054991A-C327-7F79-2E21-1C0154C33C17}"/>
                </a:ext>
              </a:extLst>
            </p:cNvPr>
            <p:cNvSpPr txBox="1">
              <a:spLocks/>
            </p:cNvSpPr>
            <p:nvPr/>
          </p:nvSpPr>
          <p:spPr>
            <a:xfrm>
              <a:off x="5089498" y="3152001"/>
              <a:ext cx="2006491" cy="276999"/>
            </a:xfrm>
            <a:prstGeom prst="rect">
              <a:avLst/>
            </a:prstGeom>
          </p:spPr>
          <p:txBody>
            <a:bodyPr wrap="square" lIns="180000" tIns="0" rIns="180000" bIns="0" anchor="b" anchorCtr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tabLst>
                  <a:tab pos="712788" algn="l"/>
                </a:tabLst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 cap="none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dirty="0"/>
                <a:t>3</a:t>
              </a:r>
            </a:p>
          </p:txBody>
        </p:sp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CE1B8DBE-C918-BE69-7EAF-CB96164AB539}"/>
                </a:ext>
              </a:extLst>
            </p:cNvPr>
            <p:cNvCxnSpPr>
              <a:cxnSpLocks/>
            </p:cNvCxnSpPr>
            <p:nvPr/>
          </p:nvCxnSpPr>
          <p:spPr>
            <a:xfrm>
              <a:off x="5273040" y="3502152"/>
              <a:ext cx="2880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ep 98">
            <a:extLst>
              <a:ext uri="{FF2B5EF4-FFF2-40B4-BE49-F238E27FC236}">
                <a16:creationId xmlns:a16="http://schemas.microsoft.com/office/drawing/2014/main" id="{7A096906-1459-E392-45F7-6FAA20A8078A}"/>
              </a:ext>
            </a:extLst>
          </p:cNvPr>
          <p:cNvGrpSpPr>
            <a:grpSpLocks/>
          </p:cNvGrpSpPr>
          <p:nvPr/>
        </p:nvGrpSpPr>
        <p:grpSpPr>
          <a:xfrm>
            <a:off x="7274914" y="1565275"/>
            <a:ext cx="2006493" cy="4435476"/>
            <a:chOff x="7274914" y="1565275"/>
            <a:chExt cx="2006493" cy="4435476"/>
          </a:xfrm>
        </p:grpSpPr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EB110895-A715-C918-C9FF-A9A3BE2006A3}"/>
                </a:ext>
              </a:extLst>
            </p:cNvPr>
            <p:cNvSpPr>
              <a:spLocks/>
            </p:cNvSpPr>
            <p:nvPr/>
          </p:nvSpPr>
          <p:spPr>
            <a:xfrm>
              <a:off x="7275386" y="1565275"/>
              <a:ext cx="2006020" cy="4435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19E4EE7E-4959-1DF3-8B29-FCDA14089EC8}"/>
                </a:ext>
              </a:extLst>
            </p:cNvPr>
            <p:cNvSpPr>
              <a:spLocks/>
            </p:cNvSpPr>
            <p:nvPr/>
          </p:nvSpPr>
          <p:spPr>
            <a:xfrm>
              <a:off x="8183876" y="4879493"/>
              <a:ext cx="1097531" cy="1121258"/>
            </a:xfrm>
            <a:custGeom>
              <a:avLst/>
              <a:gdLst>
                <a:gd name="connsiteX0" fmla="*/ 1097531 w 1097531"/>
                <a:gd name="connsiteY0" fmla="*/ 0 h 1121258"/>
                <a:gd name="connsiteX1" fmla="*/ 1097531 w 1097531"/>
                <a:gd name="connsiteY1" fmla="*/ 1121258 h 1121258"/>
                <a:gd name="connsiteX2" fmla="*/ 0 w 1097531"/>
                <a:gd name="connsiteY2" fmla="*/ 1121258 h 1121258"/>
                <a:gd name="connsiteX3" fmla="*/ 53105 w 1097531"/>
                <a:gd name="connsiteY3" fmla="*/ 1057326 h 1121258"/>
                <a:gd name="connsiteX4" fmla="*/ 739103 w 1097531"/>
                <a:gd name="connsiteY4" fmla="*/ 333526 h 112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7531" h="1121258">
                  <a:moveTo>
                    <a:pt x="1097531" y="0"/>
                  </a:moveTo>
                  <a:lnTo>
                    <a:pt x="1097531" y="1121258"/>
                  </a:lnTo>
                  <a:lnTo>
                    <a:pt x="0" y="1121258"/>
                  </a:lnTo>
                  <a:lnTo>
                    <a:pt x="53105" y="1057326"/>
                  </a:lnTo>
                  <a:cubicBezTo>
                    <a:pt x="261098" y="814185"/>
                    <a:pt x="491210" y="572985"/>
                    <a:pt x="739103" y="333526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36" name="Tijdelijke aanduiding voor tekst 5">
              <a:extLst>
                <a:ext uri="{FF2B5EF4-FFF2-40B4-BE49-F238E27FC236}">
                  <a16:creationId xmlns:a16="http://schemas.microsoft.com/office/drawing/2014/main" id="{DD76365C-529A-020E-8A28-5CEFD80AAFE9}"/>
                </a:ext>
              </a:extLst>
            </p:cNvPr>
            <p:cNvSpPr txBox="1">
              <a:spLocks/>
            </p:cNvSpPr>
            <p:nvPr/>
          </p:nvSpPr>
          <p:spPr>
            <a:xfrm>
              <a:off x="7274914" y="3706368"/>
              <a:ext cx="2006491" cy="2294381"/>
            </a:xfrm>
            <a:prstGeom prst="rect">
              <a:avLst/>
            </a:prstGeom>
          </p:spPr>
          <p:txBody>
            <a:bodyPr wrap="square" lIns="180000" tIns="0" rIns="180000" bIns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tabLst>
                  <a:tab pos="712788" algn="l"/>
                </a:tabLst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 cap="none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dirty="0"/>
                <a:t>Updated plan for remainder of thesis</a:t>
              </a:r>
            </a:p>
          </p:txBody>
        </p:sp>
        <p:sp>
          <p:nvSpPr>
            <p:cNvPr id="37" name="Tijdelijke aanduiding voor tekst 5">
              <a:extLst>
                <a:ext uri="{FF2B5EF4-FFF2-40B4-BE49-F238E27FC236}">
                  <a16:creationId xmlns:a16="http://schemas.microsoft.com/office/drawing/2014/main" id="{B6629ECF-ADAD-AE09-1449-EF62A8C7BEB9}"/>
                </a:ext>
              </a:extLst>
            </p:cNvPr>
            <p:cNvSpPr txBox="1">
              <a:spLocks/>
            </p:cNvSpPr>
            <p:nvPr/>
          </p:nvSpPr>
          <p:spPr>
            <a:xfrm>
              <a:off x="7274914" y="3152001"/>
              <a:ext cx="2006491" cy="276999"/>
            </a:xfrm>
            <a:prstGeom prst="rect">
              <a:avLst/>
            </a:prstGeom>
          </p:spPr>
          <p:txBody>
            <a:bodyPr wrap="square" lIns="180000" tIns="0" rIns="180000" bIns="0" anchor="b" anchorCtr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tabLst>
                  <a:tab pos="712788" algn="l"/>
                </a:tabLst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 cap="none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dirty="0"/>
                <a:t>4</a:t>
              </a:r>
            </a:p>
          </p:txBody>
        </p:sp>
        <p:cxnSp>
          <p:nvCxnSpPr>
            <p:cNvPr id="38" name="Rechte verbindingslijn 37">
              <a:extLst>
                <a:ext uri="{FF2B5EF4-FFF2-40B4-BE49-F238E27FC236}">
                  <a16:creationId xmlns:a16="http://schemas.microsoft.com/office/drawing/2014/main" id="{458C6698-6E2C-DC52-A22E-4248EAE501AD}"/>
                </a:ext>
              </a:extLst>
            </p:cNvPr>
            <p:cNvCxnSpPr>
              <a:cxnSpLocks/>
            </p:cNvCxnSpPr>
            <p:nvPr/>
          </p:nvCxnSpPr>
          <p:spPr>
            <a:xfrm>
              <a:off x="7458456" y="3502152"/>
              <a:ext cx="2880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ep 97">
            <a:extLst>
              <a:ext uri="{FF2B5EF4-FFF2-40B4-BE49-F238E27FC236}">
                <a16:creationId xmlns:a16="http://schemas.microsoft.com/office/drawing/2014/main" id="{2A7C4A48-127F-9203-7295-03F7EDFBCB14}"/>
              </a:ext>
            </a:extLst>
          </p:cNvPr>
          <p:cNvGrpSpPr>
            <a:grpSpLocks/>
          </p:cNvGrpSpPr>
          <p:nvPr/>
        </p:nvGrpSpPr>
        <p:grpSpPr>
          <a:xfrm>
            <a:off x="9460330" y="1565275"/>
            <a:ext cx="2006492" cy="4435476"/>
            <a:chOff x="9460330" y="1565275"/>
            <a:chExt cx="2006492" cy="4435476"/>
          </a:xfrm>
        </p:grpSpPr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232EE22B-42B1-63B7-F6C0-1486C318B1C2}"/>
                </a:ext>
              </a:extLst>
            </p:cNvPr>
            <p:cNvSpPr>
              <a:spLocks/>
            </p:cNvSpPr>
            <p:nvPr/>
          </p:nvSpPr>
          <p:spPr>
            <a:xfrm>
              <a:off x="9460802" y="1565275"/>
              <a:ext cx="2006020" cy="4435475"/>
            </a:xfrm>
            <a:prstGeom prst="rect">
              <a:avLst/>
            </a:prstGeom>
            <a:solidFill>
              <a:srgbClr val="00B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CDBCE730-D45C-356A-FF3C-0F112704BDE4}"/>
                </a:ext>
              </a:extLst>
            </p:cNvPr>
            <p:cNvSpPr>
              <a:spLocks/>
            </p:cNvSpPr>
            <p:nvPr/>
          </p:nvSpPr>
          <p:spPr>
            <a:xfrm>
              <a:off x="9460802" y="3136553"/>
              <a:ext cx="2006020" cy="2864198"/>
            </a:xfrm>
            <a:custGeom>
              <a:avLst/>
              <a:gdLst>
                <a:gd name="connsiteX0" fmla="*/ 2006020 w 2006020"/>
                <a:gd name="connsiteY0" fmla="*/ 0 h 2864198"/>
                <a:gd name="connsiteX1" fmla="*/ 2006020 w 2006020"/>
                <a:gd name="connsiteY1" fmla="*/ 2864198 h 2864198"/>
                <a:gd name="connsiteX2" fmla="*/ 0 w 2006020"/>
                <a:gd name="connsiteY2" fmla="*/ 2864198 h 2864198"/>
                <a:gd name="connsiteX3" fmla="*/ 0 w 2006020"/>
                <a:gd name="connsiteY3" fmla="*/ 1585112 h 2864198"/>
                <a:gd name="connsiteX4" fmla="*/ 254852 w 2006020"/>
                <a:gd name="connsiteY4" fmla="*/ 1363111 h 2864198"/>
                <a:gd name="connsiteX5" fmla="*/ 1586935 w 2006020"/>
                <a:gd name="connsiteY5" fmla="*/ 310047 h 286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6020" h="2864198">
                  <a:moveTo>
                    <a:pt x="2006020" y="0"/>
                  </a:moveTo>
                  <a:lnTo>
                    <a:pt x="2006020" y="2864198"/>
                  </a:lnTo>
                  <a:lnTo>
                    <a:pt x="0" y="2864198"/>
                  </a:lnTo>
                  <a:lnTo>
                    <a:pt x="0" y="1585112"/>
                  </a:lnTo>
                  <a:lnTo>
                    <a:pt x="254852" y="1363111"/>
                  </a:lnTo>
                  <a:cubicBezTo>
                    <a:pt x="673521" y="1008846"/>
                    <a:pt x="1122430" y="658049"/>
                    <a:pt x="1586935" y="310047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41" name="Tijdelijke aanduiding voor tekst 5">
              <a:extLst>
                <a:ext uri="{FF2B5EF4-FFF2-40B4-BE49-F238E27FC236}">
                  <a16:creationId xmlns:a16="http://schemas.microsoft.com/office/drawing/2014/main" id="{A34850B8-DDE0-883E-70E7-2F9211F943E2}"/>
                </a:ext>
              </a:extLst>
            </p:cNvPr>
            <p:cNvSpPr txBox="1">
              <a:spLocks/>
            </p:cNvSpPr>
            <p:nvPr/>
          </p:nvSpPr>
          <p:spPr>
            <a:xfrm>
              <a:off x="9460330" y="3706368"/>
              <a:ext cx="2006491" cy="2294381"/>
            </a:xfrm>
            <a:prstGeom prst="rect">
              <a:avLst/>
            </a:prstGeom>
          </p:spPr>
          <p:txBody>
            <a:bodyPr wrap="square" lIns="180000" tIns="0" rIns="180000" bIns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tabLst>
                  <a:tab pos="712788" algn="l"/>
                </a:tabLst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 cap="none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dirty="0"/>
                <a:t>Q&amp;A and Feedback</a:t>
              </a:r>
            </a:p>
          </p:txBody>
        </p:sp>
        <p:sp>
          <p:nvSpPr>
            <p:cNvPr id="42" name="Tijdelijke aanduiding voor tekst 5">
              <a:extLst>
                <a:ext uri="{FF2B5EF4-FFF2-40B4-BE49-F238E27FC236}">
                  <a16:creationId xmlns:a16="http://schemas.microsoft.com/office/drawing/2014/main" id="{4A12C8D5-687C-DACF-B9BC-8DB1EC0BBB02}"/>
                </a:ext>
              </a:extLst>
            </p:cNvPr>
            <p:cNvSpPr txBox="1">
              <a:spLocks/>
            </p:cNvSpPr>
            <p:nvPr/>
          </p:nvSpPr>
          <p:spPr>
            <a:xfrm>
              <a:off x="9460330" y="3152001"/>
              <a:ext cx="2006491" cy="276999"/>
            </a:xfrm>
            <a:prstGeom prst="rect">
              <a:avLst/>
            </a:prstGeom>
          </p:spPr>
          <p:txBody>
            <a:bodyPr wrap="square" lIns="180000" tIns="0" rIns="180000" bIns="0" anchor="b" anchorCtr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panose="020B0604020202020204" pitchFamily="34" charset="0"/>
                <a:buNone/>
                <a:tabLst>
                  <a:tab pos="712788" algn="l"/>
                </a:tabLst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 cap="none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0" indent="0" algn="r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2400" b="0" i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dirty="0"/>
                <a:t>5</a:t>
              </a:r>
            </a:p>
          </p:txBody>
        </p:sp>
        <p:cxnSp>
          <p:nvCxnSpPr>
            <p:cNvPr id="43" name="Rechte verbindingslijn 42">
              <a:extLst>
                <a:ext uri="{FF2B5EF4-FFF2-40B4-BE49-F238E27FC236}">
                  <a16:creationId xmlns:a16="http://schemas.microsoft.com/office/drawing/2014/main" id="{D692C0F5-9ACD-FEE4-448A-4E24B1100D57}"/>
                </a:ext>
              </a:extLst>
            </p:cNvPr>
            <p:cNvCxnSpPr>
              <a:cxnSpLocks/>
            </p:cNvCxnSpPr>
            <p:nvPr/>
          </p:nvCxnSpPr>
          <p:spPr>
            <a:xfrm>
              <a:off x="9643872" y="3502152"/>
              <a:ext cx="2880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ijdelijke aanduiding voor dianummer 102">
            <a:extLst>
              <a:ext uri="{FF2B5EF4-FFF2-40B4-BE49-F238E27FC236}">
                <a16:creationId xmlns:a16="http://schemas.microsoft.com/office/drawing/2014/main" id="{17D08AAD-7C24-801C-D417-54D92A8A5E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2</a:t>
            </a:fld>
            <a:endParaRPr lang="en-GB" dirty="0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BB18A91C-D5FB-FF83-AA18-4AE483B85C7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3786165" y="0"/>
            <a:ext cx="3693114" cy="6568295"/>
            <a:chOff x="-3786165" y="0"/>
            <a:chExt cx="3693114" cy="6568295"/>
          </a:xfrm>
        </p:grpSpPr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10453147-991E-8C33-1A63-9B938D0AEBA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786165" y="0"/>
              <a:ext cx="3593091" cy="582664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Create/edit a Hyperlink TO A SLIDE</a:t>
              </a:r>
            </a:p>
          </p:txBody>
        </p:sp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7BA90434-481C-FDEF-E6D2-AA162BCD2D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F1A8BE63-0CFA-6992-407B-EB850FA097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319415" y="465324"/>
              <a:ext cx="3031548" cy="4681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‘Shapes’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Choose the shape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‘Rectangle’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drag the mouse over the slide to create a shape.</a:t>
              </a:r>
            </a:p>
          </p:txBody>
        </p:sp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E84059D9-A8E8-C260-3288-BB6D5133236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603587" y="17392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E52520F9-828D-821F-03ED-4AFB483B4DE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319415" y="1739234"/>
              <a:ext cx="2944682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Drag the shape over the menu button and scale the shape as large as the button. Click with the right mouse button on the shape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shape’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00F565C2-A6BD-60CD-74A1-0EB1EF7FA42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603859" y="322751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E1059634-B004-FC3C-E2B5-90405AA080D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319687" y="3227520"/>
              <a:ext cx="3046732" cy="480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paint bucket icon,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‘Shape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drag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‘Transparency’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slider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100%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the shape is completely transparent.</a:t>
              </a:r>
            </a:p>
          </p:txBody>
        </p: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2D577C40-70F1-4B17-58B1-0E86055E29FC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-3319415" y="1050229"/>
              <a:ext cx="394772" cy="511953"/>
              <a:chOff x="12926733" y="1159941"/>
              <a:chExt cx="394772" cy="511953"/>
            </a:xfrm>
          </p:grpSpPr>
          <p:grpSp>
            <p:nvGrpSpPr>
              <p:cNvPr id="75" name="Groep 74">
                <a:extLst>
                  <a:ext uri="{FF2B5EF4-FFF2-40B4-BE49-F238E27FC236}">
                    <a16:creationId xmlns:a16="http://schemas.microsoft.com/office/drawing/2014/main" id="{9D291928-1C9B-0BE8-A3C1-ADA88DDEEA23}"/>
                  </a:ext>
                </a:extLst>
              </p:cNvPr>
              <p:cNvGrpSpPr>
                <a:grpSpLocks noGrp="1" noUngrp="1" noRot="1" noMove="1" noResize="1"/>
              </p:cNvGrpSpPr>
              <p:nvPr userDrawn="1"/>
            </p:nvGrpSpPr>
            <p:grpSpPr>
              <a:xfrm>
                <a:off x="12986056" y="1159941"/>
                <a:ext cx="276126" cy="284085"/>
                <a:chOff x="806580" y="907261"/>
                <a:chExt cx="421725" cy="433881"/>
              </a:xfrm>
            </p:grpSpPr>
            <p:sp>
              <p:nvSpPr>
                <p:cNvPr id="78" name="Ovaal 77">
                  <a:extLst>
                    <a:ext uri="{FF2B5EF4-FFF2-40B4-BE49-F238E27FC236}">
                      <a16:creationId xmlns:a16="http://schemas.microsoft.com/office/drawing/2014/main" id="{5CFC11DB-98A2-0AD6-6300-EF5DBFBE31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 userDrawn="1"/>
              </p:nvSpPr>
              <p:spPr>
                <a:xfrm>
                  <a:off x="961059" y="907261"/>
                  <a:ext cx="267246" cy="26724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4B6A85CB-E4FD-9BF9-3D25-E9E0F346CB5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 userDrawn="1"/>
              </p:nvSpPr>
              <p:spPr>
                <a:xfrm>
                  <a:off x="806580" y="968645"/>
                  <a:ext cx="247157" cy="2418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0" name="Ruit 79">
                  <a:extLst>
                    <a:ext uri="{FF2B5EF4-FFF2-40B4-BE49-F238E27FC236}">
                      <a16:creationId xmlns:a16="http://schemas.microsoft.com/office/drawing/2014/main" id="{B3428383-580A-EC79-A9AA-22D0A4B0FD0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 userDrawn="1"/>
              </p:nvSpPr>
              <p:spPr>
                <a:xfrm>
                  <a:off x="888274" y="1060969"/>
                  <a:ext cx="280173" cy="280173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6" name="Rechthoek 75">
                <a:extLst>
                  <a:ext uri="{FF2B5EF4-FFF2-40B4-BE49-F238E27FC236}">
                    <a16:creationId xmlns:a16="http://schemas.microsoft.com/office/drawing/2014/main" id="{8B60DBA3-E299-1A17-A7C4-4011B5FBDE0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12926733" y="1454984"/>
                <a:ext cx="394772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Shapes</a:t>
                </a:r>
              </a:p>
            </p:txBody>
          </p:sp>
          <p:sp>
            <p:nvSpPr>
              <p:cNvPr id="77" name="Gelijkbenige driehoek 76">
                <a:extLst>
                  <a:ext uri="{FF2B5EF4-FFF2-40B4-BE49-F238E27FC236}">
                    <a16:creationId xmlns:a16="http://schemas.microsoft.com/office/drawing/2014/main" id="{47C69FA8-ECB8-14A1-6BD3-3CFFB4A6098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 rot="10800000">
                <a:off x="13080686" y="1620747"/>
                <a:ext cx="86866" cy="51147"/>
              </a:xfrm>
              <a:prstGeom prst="triangle">
                <a:avLst/>
              </a:prstGeom>
              <a:solidFill>
                <a:srgbClr val="9D9F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01ADA4B8-4706-F434-DE4A-F80EAF45C0B1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-3314820" y="2485426"/>
              <a:ext cx="1503599" cy="563933"/>
              <a:chOff x="-3314820" y="1384649"/>
              <a:chExt cx="1503599" cy="563933"/>
            </a:xfrm>
          </p:grpSpPr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194D858C-1097-90AC-69AF-F48C59A64B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3314820" y="1384649"/>
                <a:ext cx="1454798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FE13FB45-49C3-87A6-FF72-239A6D3658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3304718" y="1638374"/>
                <a:ext cx="1438234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8" name="Tekstvak 57">
                <a:extLst>
                  <a:ext uri="{FF2B5EF4-FFF2-40B4-BE49-F238E27FC236}">
                    <a16:creationId xmlns:a16="http://schemas.microsoft.com/office/drawing/2014/main" id="{305A50E9-455E-E399-8259-8D1D3CABFDC4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3090391" y="1441807"/>
                <a:ext cx="1150080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59" name="Tekstvak 58">
                <a:extLst>
                  <a:ext uri="{FF2B5EF4-FFF2-40B4-BE49-F238E27FC236}">
                    <a16:creationId xmlns:a16="http://schemas.microsoft.com/office/drawing/2014/main" id="{9E021E42-83B5-E7F3-68C3-34EB21A4F84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3090391" y="1703359"/>
                <a:ext cx="1150079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shape…</a:t>
                </a:r>
              </a:p>
            </p:txBody>
          </p:sp>
          <p:sp>
            <p:nvSpPr>
              <p:cNvPr id="60" name="Vrije vorm: vorm 59">
                <a:extLst>
                  <a:ext uri="{FF2B5EF4-FFF2-40B4-BE49-F238E27FC236}">
                    <a16:creationId xmlns:a16="http://schemas.microsoft.com/office/drawing/2014/main" id="{D8810446-D869-996D-5E83-EF8A6B03D63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1908783" y="1768582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Rechthoek: afgeronde hoeken 60">
                <a:extLst>
                  <a:ext uri="{FF2B5EF4-FFF2-40B4-BE49-F238E27FC236}">
                    <a16:creationId xmlns:a16="http://schemas.microsoft.com/office/drawing/2014/main" id="{85E5B581-7BE7-883E-E668-E31FF7B0C8D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3142832" y="1431436"/>
                <a:ext cx="46013" cy="155567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Rechthoek: afgeronde hoeken 61">
                <a:extLst>
                  <a:ext uri="{FF2B5EF4-FFF2-40B4-BE49-F238E27FC236}">
                    <a16:creationId xmlns:a16="http://schemas.microsoft.com/office/drawing/2014/main" id="{2E390903-576A-DF12-47C0-CDE748407DB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3244585" y="1493351"/>
                <a:ext cx="34272" cy="34272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DB3A681C-DB09-6126-3BEF-423F56763F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3234192" y="1435895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Pijl: punthaak 63">
                <a:extLst>
                  <a:ext uri="{FF2B5EF4-FFF2-40B4-BE49-F238E27FC236}">
                    <a16:creationId xmlns:a16="http://schemas.microsoft.com/office/drawing/2014/main" id="{F0B2B7F6-A35A-19F0-47DD-73195CE79F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 rot="16200000">
                <a:off x="-3244286" y="1420769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3DD5ECD-6FA1-C3DD-0124-39C2180677D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 flipV="1">
                <a:off x="-3234192" y="1543744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Pijl: punthaak 65">
                <a:extLst>
                  <a:ext uri="{FF2B5EF4-FFF2-40B4-BE49-F238E27FC236}">
                    <a16:creationId xmlns:a16="http://schemas.microsoft.com/office/drawing/2014/main" id="{EB032A82-920B-9A7A-EEF3-70EF7D8100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 rot="5400000" flipV="1">
                <a:off x="-3244286" y="1539955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E6B5DE1B-A234-37C9-861E-293348EF406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>
              <a:xfrm>
                <a:off x="-3202653" y="143230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cxnSp>
            <p:nvCxnSpPr>
              <p:cNvPr id="68" name="Rechte verbindingslijn 67">
                <a:extLst>
                  <a:ext uri="{FF2B5EF4-FFF2-40B4-BE49-F238E27FC236}">
                    <a16:creationId xmlns:a16="http://schemas.microsoft.com/office/drawing/2014/main" id="{73C5D84C-822D-256D-3C73-6CA0213CB63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 userDrawn="1"/>
            </p:nvCxnSpPr>
            <p:spPr>
              <a:xfrm>
                <a:off x="-3202653" y="158565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sp>
            <p:nvSpPr>
              <p:cNvPr id="69" name="Vrije vorm: vorm 68">
                <a:extLst>
                  <a:ext uri="{FF2B5EF4-FFF2-40B4-BE49-F238E27FC236}">
                    <a16:creationId xmlns:a16="http://schemas.microsoft.com/office/drawing/2014/main" id="{6F8AF381-F0C1-5F10-82C1-D186390C788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3175561" y="1707315"/>
                <a:ext cx="42279" cy="61833"/>
              </a:xfrm>
              <a:custGeom>
                <a:avLst/>
                <a:gdLst>
                  <a:gd name="connsiteX0" fmla="*/ 50006 w 111919"/>
                  <a:gd name="connsiteY0" fmla="*/ 64294 h 145256"/>
                  <a:gd name="connsiteX1" fmla="*/ 47625 w 111919"/>
                  <a:gd name="connsiteY1" fmla="*/ 145256 h 145256"/>
                  <a:gd name="connsiteX2" fmla="*/ 111919 w 111919"/>
                  <a:gd name="connsiteY2" fmla="*/ 92869 h 145256"/>
                  <a:gd name="connsiteX3" fmla="*/ 111919 w 111919"/>
                  <a:gd name="connsiteY3" fmla="*/ 28575 h 145256"/>
                  <a:gd name="connsiteX4" fmla="*/ 52387 w 111919"/>
                  <a:gd name="connsiteY4" fmla="*/ 0 h 145256"/>
                  <a:gd name="connsiteX5" fmla="*/ 4762 w 111919"/>
                  <a:gd name="connsiteY5" fmla="*/ 11906 h 145256"/>
                  <a:gd name="connsiteX6" fmla="*/ 0 w 111919"/>
                  <a:gd name="connsiteY6" fmla="*/ 45244 h 145256"/>
                  <a:gd name="connsiteX7" fmla="*/ 50006 w 111919"/>
                  <a:gd name="connsiteY7" fmla="*/ 64294 h 145256"/>
                  <a:gd name="connsiteX0" fmla="*/ 50006 w 124049"/>
                  <a:gd name="connsiteY0" fmla="*/ 64294 h 145256"/>
                  <a:gd name="connsiteX1" fmla="*/ 47625 w 124049"/>
                  <a:gd name="connsiteY1" fmla="*/ 145256 h 145256"/>
                  <a:gd name="connsiteX2" fmla="*/ 111919 w 124049"/>
                  <a:gd name="connsiteY2" fmla="*/ 92869 h 145256"/>
                  <a:gd name="connsiteX3" fmla="*/ 111919 w 124049"/>
                  <a:gd name="connsiteY3" fmla="*/ 28575 h 145256"/>
                  <a:gd name="connsiteX4" fmla="*/ 52387 w 124049"/>
                  <a:gd name="connsiteY4" fmla="*/ 0 h 145256"/>
                  <a:gd name="connsiteX5" fmla="*/ 4762 w 124049"/>
                  <a:gd name="connsiteY5" fmla="*/ 11906 h 145256"/>
                  <a:gd name="connsiteX6" fmla="*/ 0 w 124049"/>
                  <a:gd name="connsiteY6" fmla="*/ 45244 h 145256"/>
                  <a:gd name="connsiteX7" fmla="*/ 50006 w 124049"/>
                  <a:gd name="connsiteY7" fmla="*/ 64294 h 145256"/>
                  <a:gd name="connsiteX0" fmla="*/ 50006 w 123624"/>
                  <a:gd name="connsiteY0" fmla="*/ 64294 h 145256"/>
                  <a:gd name="connsiteX1" fmla="*/ 47625 w 123624"/>
                  <a:gd name="connsiteY1" fmla="*/ 145256 h 145256"/>
                  <a:gd name="connsiteX2" fmla="*/ 111919 w 123624"/>
                  <a:gd name="connsiteY2" fmla="*/ 92869 h 145256"/>
                  <a:gd name="connsiteX3" fmla="*/ 111919 w 123624"/>
                  <a:gd name="connsiteY3" fmla="*/ 28575 h 145256"/>
                  <a:gd name="connsiteX4" fmla="*/ 52387 w 123624"/>
                  <a:gd name="connsiteY4" fmla="*/ 0 h 145256"/>
                  <a:gd name="connsiteX5" fmla="*/ 4762 w 123624"/>
                  <a:gd name="connsiteY5" fmla="*/ 11906 h 145256"/>
                  <a:gd name="connsiteX6" fmla="*/ 0 w 123624"/>
                  <a:gd name="connsiteY6" fmla="*/ 45244 h 145256"/>
                  <a:gd name="connsiteX7" fmla="*/ 50006 w 123624"/>
                  <a:gd name="connsiteY7" fmla="*/ 64294 h 145256"/>
                  <a:gd name="connsiteX0" fmla="*/ 50006 w 123624"/>
                  <a:gd name="connsiteY0" fmla="*/ 67517 h 148479"/>
                  <a:gd name="connsiteX1" fmla="*/ 47625 w 123624"/>
                  <a:gd name="connsiteY1" fmla="*/ 148479 h 148479"/>
                  <a:gd name="connsiteX2" fmla="*/ 111919 w 123624"/>
                  <a:gd name="connsiteY2" fmla="*/ 96092 h 148479"/>
                  <a:gd name="connsiteX3" fmla="*/ 111919 w 123624"/>
                  <a:gd name="connsiteY3" fmla="*/ 31798 h 148479"/>
                  <a:gd name="connsiteX4" fmla="*/ 52387 w 123624"/>
                  <a:gd name="connsiteY4" fmla="*/ 3223 h 148479"/>
                  <a:gd name="connsiteX5" fmla="*/ 4762 w 123624"/>
                  <a:gd name="connsiteY5" fmla="*/ 15129 h 148479"/>
                  <a:gd name="connsiteX6" fmla="*/ 0 w 123624"/>
                  <a:gd name="connsiteY6" fmla="*/ 48467 h 148479"/>
                  <a:gd name="connsiteX7" fmla="*/ 50006 w 123624"/>
                  <a:gd name="connsiteY7" fmla="*/ 67517 h 148479"/>
                  <a:gd name="connsiteX0" fmla="*/ 50006 w 118952"/>
                  <a:gd name="connsiteY0" fmla="*/ 73868 h 154830"/>
                  <a:gd name="connsiteX1" fmla="*/ 47625 w 118952"/>
                  <a:gd name="connsiteY1" fmla="*/ 154830 h 154830"/>
                  <a:gd name="connsiteX2" fmla="*/ 111919 w 118952"/>
                  <a:gd name="connsiteY2" fmla="*/ 102443 h 154830"/>
                  <a:gd name="connsiteX3" fmla="*/ 111919 w 118952"/>
                  <a:gd name="connsiteY3" fmla="*/ 38149 h 154830"/>
                  <a:gd name="connsiteX4" fmla="*/ 64294 w 118952"/>
                  <a:gd name="connsiteY4" fmla="*/ 2430 h 154830"/>
                  <a:gd name="connsiteX5" fmla="*/ 4762 w 118952"/>
                  <a:gd name="connsiteY5" fmla="*/ 21480 h 154830"/>
                  <a:gd name="connsiteX6" fmla="*/ 0 w 118952"/>
                  <a:gd name="connsiteY6" fmla="*/ 54818 h 154830"/>
                  <a:gd name="connsiteX7" fmla="*/ 50006 w 118952"/>
                  <a:gd name="connsiteY7" fmla="*/ 73868 h 154830"/>
                  <a:gd name="connsiteX0" fmla="*/ 50006 w 118952"/>
                  <a:gd name="connsiteY0" fmla="*/ 71438 h 152400"/>
                  <a:gd name="connsiteX1" fmla="*/ 47625 w 118952"/>
                  <a:gd name="connsiteY1" fmla="*/ 152400 h 152400"/>
                  <a:gd name="connsiteX2" fmla="*/ 111919 w 118952"/>
                  <a:gd name="connsiteY2" fmla="*/ 100013 h 152400"/>
                  <a:gd name="connsiteX3" fmla="*/ 111919 w 118952"/>
                  <a:gd name="connsiteY3" fmla="*/ 35719 h 152400"/>
                  <a:gd name="connsiteX4" fmla="*/ 64294 w 118952"/>
                  <a:gd name="connsiteY4" fmla="*/ 0 h 152400"/>
                  <a:gd name="connsiteX5" fmla="*/ 0 w 118952"/>
                  <a:gd name="connsiteY5" fmla="*/ 52388 h 152400"/>
                  <a:gd name="connsiteX6" fmla="*/ 50006 w 118952"/>
                  <a:gd name="connsiteY6" fmla="*/ 71438 h 152400"/>
                  <a:gd name="connsiteX0" fmla="*/ 50006 w 118952"/>
                  <a:gd name="connsiteY0" fmla="*/ 71735 h 152697"/>
                  <a:gd name="connsiteX1" fmla="*/ 47625 w 118952"/>
                  <a:gd name="connsiteY1" fmla="*/ 152697 h 152697"/>
                  <a:gd name="connsiteX2" fmla="*/ 111919 w 118952"/>
                  <a:gd name="connsiteY2" fmla="*/ 100310 h 152697"/>
                  <a:gd name="connsiteX3" fmla="*/ 111919 w 118952"/>
                  <a:gd name="connsiteY3" fmla="*/ 36016 h 152697"/>
                  <a:gd name="connsiteX4" fmla="*/ 64294 w 118952"/>
                  <a:gd name="connsiteY4" fmla="*/ 297 h 152697"/>
                  <a:gd name="connsiteX5" fmla="*/ 0 w 118952"/>
                  <a:gd name="connsiteY5" fmla="*/ 52685 h 152697"/>
                  <a:gd name="connsiteX6" fmla="*/ 50006 w 118952"/>
                  <a:gd name="connsiteY6" fmla="*/ 71735 h 152697"/>
                  <a:gd name="connsiteX0" fmla="*/ 50006 w 118952"/>
                  <a:gd name="connsiteY0" fmla="*/ 71961 h 152923"/>
                  <a:gd name="connsiteX1" fmla="*/ 47625 w 118952"/>
                  <a:gd name="connsiteY1" fmla="*/ 152923 h 152923"/>
                  <a:gd name="connsiteX2" fmla="*/ 111919 w 118952"/>
                  <a:gd name="connsiteY2" fmla="*/ 100536 h 152923"/>
                  <a:gd name="connsiteX3" fmla="*/ 111919 w 118952"/>
                  <a:gd name="connsiteY3" fmla="*/ 36242 h 152923"/>
                  <a:gd name="connsiteX4" fmla="*/ 64294 w 118952"/>
                  <a:gd name="connsiteY4" fmla="*/ 523 h 152923"/>
                  <a:gd name="connsiteX5" fmla="*/ 0 w 118952"/>
                  <a:gd name="connsiteY5" fmla="*/ 52911 h 152923"/>
                  <a:gd name="connsiteX6" fmla="*/ 50006 w 118952"/>
                  <a:gd name="connsiteY6" fmla="*/ 71961 h 152923"/>
                  <a:gd name="connsiteX0" fmla="*/ 50006 w 118480"/>
                  <a:gd name="connsiteY0" fmla="*/ 71961 h 152923"/>
                  <a:gd name="connsiteX1" fmla="*/ 47625 w 118480"/>
                  <a:gd name="connsiteY1" fmla="*/ 152923 h 152923"/>
                  <a:gd name="connsiteX2" fmla="*/ 111919 w 118480"/>
                  <a:gd name="connsiteY2" fmla="*/ 100536 h 152923"/>
                  <a:gd name="connsiteX3" fmla="*/ 111919 w 118480"/>
                  <a:gd name="connsiteY3" fmla="*/ 36242 h 152923"/>
                  <a:gd name="connsiteX4" fmla="*/ 64294 w 118480"/>
                  <a:gd name="connsiteY4" fmla="*/ 523 h 152923"/>
                  <a:gd name="connsiteX5" fmla="*/ 0 w 118480"/>
                  <a:gd name="connsiteY5" fmla="*/ 52911 h 152923"/>
                  <a:gd name="connsiteX6" fmla="*/ 50006 w 118480"/>
                  <a:gd name="connsiteY6" fmla="*/ 71961 h 15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480" h="152923">
                    <a:moveTo>
                      <a:pt x="50006" y="71961"/>
                    </a:moveTo>
                    <a:cubicBezTo>
                      <a:pt x="49212" y="98948"/>
                      <a:pt x="48419" y="125936"/>
                      <a:pt x="47625" y="152923"/>
                    </a:cubicBezTo>
                    <a:cubicBezTo>
                      <a:pt x="69056" y="135461"/>
                      <a:pt x="102395" y="122761"/>
                      <a:pt x="111919" y="100536"/>
                    </a:cubicBezTo>
                    <a:cubicBezTo>
                      <a:pt x="121443" y="78311"/>
                      <a:pt x="119856" y="52911"/>
                      <a:pt x="111919" y="36242"/>
                    </a:cubicBezTo>
                    <a:cubicBezTo>
                      <a:pt x="103982" y="19573"/>
                      <a:pt x="94853" y="4888"/>
                      <a:pt x="64294" y="523"/>
                    </a:cubicBezTo>
                    <a:cubicBezTo>
                      <a:pt x="33735" y="-3842"/>
                      <a:pt x="0" y="19574"/>
                      <a:pt x="0" y="52911"/>
                    </a:cubicBezTo>
                    <a:lnTo>
                      <a:pt x="50006" y="71961"/>
                    </a:ln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Rechthoek: afgeronde hoeken 69">
                <a:extLst>
                  <a:ext uri="{FF2B5EF4-FFF2-40B4-BE49-F238E27FC236}">
                    <a16:creationId xmlns:a16="http://schemas.microsoft.com/office/drawing/2014/main" id="{F7758697-089F-108B-7093-6B88C04497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 rot="2770829">
                <a:off x="-3234197" y="1703273"/>
                <a:ext cx="57923" cy="72481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Vrije vorm: vorm 70">
                <a:extLst>
                  <a:ext uri="{FF2B5EF4-FFF2-40B4-BE49-F238E27FC236}">
                    <a16:creationId xmlns:a16="http://schemas.microsoft.com/office/drawing/2014/main" id="{41A317C6-B898-8298-0E5B-6D424F263F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3237180" y="1677339"/>
                <a:ext cx="42279" cy="55298"/>
              </a:xfrm>
              <a:custGeom>
                <a:avLst/>
                <a:gdLst>
                  <a:gd name="connsiteX0" fmla="*/ 76475 w 79906"/>
                  <a:gd name="connsiteY0" fmla="*/ 104510 h 104510"/>
                  <a:gd name="connsiteX1" fmla="*/ 71712 w 79906"/>
                  <a:gd name="connsiteY1" fmla="*/ 6879 h 104510"/>
                  <a:gd name="connsiteX2" fmla="*/ 5037 w 79906"/>
                  <a:gd name="connsiteY2" fmla="*/ 16404 h 104510"/>
                  <a:gd name="connsiteX3" fmla="*/ 9800 w 79906"/>
                  <a:gd name="connsiteY3" fmla="*/ 83079 h 10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06" h="104510">
                    <a:moveTo>
                      <a:pt x="76475" y="104510"/>
                    </a:moveTo>
                    <a:cubicBezTo>
                      <a:pt x="80046" y="63036"/>
                      <a:pt x="83618" y="21563"/>
                      <a:pt x="71712" y="6879"/>
                    </a:cubicBezTo>
                    <a:cubicBezTo>
                      <a:pt x="59806" y="-7805"/>
                      <a:pt x="15356" y="3704"/>
                      <a:pt x="5037" y="16404"/>
                    </a:cubicBezTo>
                    <a:cubicBezTo>
                      <a:pt x="-5282" y="29104"/>
                      <a:pt x="2259" y="56091"/>
                      <a:pt x="9800" y="83079"/>
                    </a:cubicBezTo>
                  </a:path>
                </a:pathLst>
              </a:custGeom>
              <a:noFill/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Vrije vorm: vorm 71">
                <a:extLst>
                  <a:ext uri="{FF2B5EF4-FFF2-40B4-BE49-F238E27FC236}">
                    <a16:creationId xmlns:a16="http://schemas.microsoft.com/office/drawing/2014/main" id="{0F288E06-382E-8968-0D4D-101344A3EAB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3147647" y="1714096"/>
                <a:ext cx="57254" cy="77074"/>
              </a:xfrm>
              <a:custGeom>
                <a:avLst/>
                <a:gdLst>
                  <a:gd name="connsiteX0" fmla="*/ 0 w 61912"/>
                  <a:gd name="connsiteY0" fmla="*/ 80963 h 80963"/>
                  <a:gd name="connsiteX1" fmla="*/ 57150 w 61912"/>
                  <a:gd name="connsiteY1" fmla="*/ 0 h 80963"/>
                  <a:gd name="connsiteX2" fmla="*/ 61912 w 61912"/>
                  <a:gd name="connsiteY2" fmla="*/ 50006 h 80963"/>
                  <a:gd name="connsiteX3" fmla="*/ 0 w 61912"/>
                  <a:gd name="connsiteY3" fmla="*/ 80963 h 80963"/>
                  <a:gd name="connsiteX0" fmla="*/ 0 w 61912"/>
                  <a:gd name="connsiteY0" fmla="*/ 80963 h 83344"/>
                  <a:gd name="connsiteX1" fmla="*/ 57150 w 61912"/>
                  <a:gd name="connsiteY1" fmla="*/ 0 h 83344"/>
                  <a:gd name="connsiteX2" fmla="*/ 61912 w 61912"/>
                  <a:gd name="connsiteY2" fmla="*/ 50006 h 83344"/>
                  <a:gd name="connsiteX3" fmla="*/ 19050 w 61912"/>
                  <a:gd name="connsiteY3" fmla="*/ 83344 h 83344"/>
                  <a:gd name="connsiteX4" fmla="*/ 0 w 61912"/>
                  <a:gd name="connsiteY4" fmla="*/ 80963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" h="83344">
                    <a:moveTo>
                      <a:pt x="0" y="80963"/>
                    </a:moveTo>
                    <a:lnTo>
                      <a:pt x="57150" y="0"/>
                    </a:lnTo>
                    <a:lnTo>
                      <a:pt x="61912" y="50006"/>
                    </a:lnTo>
                    <a:cubicBezTo>
                      <a:pt x="48418" y="56356"/>
                      <a:pt x="32544" y="76994"/>
                      <a:pt x="19050" y="83344"/>
                    </a:cubicBezTo>
                    <a:lnTo>
                      <a:pt x="0" y="80963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Ovaal 72">
                <a:extLst>
                  <a:ext uri="{FF2B5EF4-FFF2-40B4-BE49-F238E27FC236}">
                    <a16:creationId xmlns:a16="http://schemas.microsoft.com/office/drawing/2014/main" id="{89D391F8-0DD4-C31A-857C-25DC79B809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 rot="12332780">
                <a:off x="-3185085" y="1782358"/>
                <a:ext cx="50650" cy="572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4D82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Gelijkbenige driehoek 34">
                <a:extLst>
                  <a:ext uri="{FF2B5EF4-FFF2-40B4-BE49-F238E27FC236}">
                    <a16:creationId xmlns:a16="http://schemas.microsoft.com/office/drawing/2014/main" id="{0E3F6281-DD43-BB2F-3263-68CEFF41C63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 rot="14772351">
                <a:off x="-3215597" y="1797313"/>
                <a:ext cx="52327" cy="57916"/>
              </a:xfrm>
              <a:custGeom>
                <a:avLst/>
                <a:gdLst>
                  <a:gd name="connsiteX0" fmla="*/ 0 w 56584"/>
                  <a:gd name="connsiteY0" fmla="*/ 55534 h 55534"/>
                  <a:gd name="connsiteX1" fmla="*/ 28292 w 56584"/>
                  <a:gd name="connsiteY1" fmla="*/ 0 h 55534"/>
                  <a:gd name="connsiteX2" fmla="*/ 56584 w 56584"/>
                  <a:gd name="connsiteY2" fmla="*/ 55534 h 55534"/>
                  <a:gd name="connsiteX3" fmla="*/ 0 w 56584"/>
                  <a:gd name="connsiteY3" fmla="*/ 55534 h 55534"/>
                  <a:gd name="connsiteX0" fmla="*/ 0 w 56584"/>
                  <a:gd name="connsiteY0" fmla="*/ 55534 h 60261"/>
                  <a:gd name="connsiteX1" fmla="*/ 28292 w 56584"/>
                  <a:gd name="connsiteY1" fmla="*/ 0 h 60261"/>
                  <a:gd name="connsiteX2" fmla="*/ 56584 w 56584"/>
                  <a:gd name="connsiteY2" fmla="*/ 55534 h 60261"/>
                  <a:gd name="connsiteX3" fmla="*/ 0 w 56584"/>
                  <a:gd name="connsiteY3" fmla="*/ 55534 h 60261"/>
                  <a:gd name="connsiteX0" fmla="*/ 0 w 56584"/>
                  <a:gd name="connsiteY0" fmla="*/ 55534 h 62627"/>
                  <a:gd name="connsiteX1" fmla="*/ 28292 w 56584"/>
                  <a:gd name="connsiteY1" fmla="*/ 0 h 62627"/>
                  <a:gd name="connsiteX2" fmla="*/ 56584 w 56584"/>
                  <a:gd name="connsiteY2" fmla="*/ 55534 h 62627"/>
                  <a:gd name="connsiteX3" fmla="*/ 0 w 56584"/>
                  <a:gd name="connsiteY3" fmla="*/ 55534 h 6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84" h="62627">
                    <a:moveTo>
                      <a:pt x="0" y="55534"/>
                    </a:moveTo>
                    <a:lnTo>
                      <a:pt x="28292" y="0"/>
                    </a:lnTo>
                    <a:lnTo>
                      <a:pt x="56584" y="55534"/>
                    </a:lnTo>
                    <a:cubicBezTo>
                      <a:pt x="44518" y="63735"/>
                      <a:pt x="19376" y="66171"/>
                      <a:pt x="0" y="55534"/>
                    </a:cubicBez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381341F1-4317-78BE-C5A9-62850A257786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-3323231" y="3821749"/>
              <a:ext cx="2734765" cy="262633"/>
              <a:chOff x="5114260" y="1193211"/>
              <a:chExt cx="2516594" cy="241682"/>
            </a:xfrm>
          </p:grpSpPr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1613A34F-D57A-C388-8FD8-20F64BF6D5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5114260" y="1193211"/>
                <a:ext cx="2516594" cy="241682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BCB822B3-04DC-D1FA-C9E7-E2AD9D9C625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5121009" y="1214216"/>
                <a:ext cx="1156604" cy="2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u="none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Transparency</a:t>
                </a:r>
              </a:p>
            </p:txBody>
          </p:sp>
          <p:cxnSp>
            <p:nvCxnSpPr>
              <p:cNvPr id="51" name="Rechte verbindingslijn 50">
                <a:extLst>
                  <a:ext uri="{FF2B5EF4-FFF2-40B4-BE49-F238E27FC236}">
                    <a16:creationId xmlns:a16="http://schemas.microsoft.com/office/drawing/2014/main" id="{CCA05868-5640-4196-C90E-004DDBE2543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endCxn id="55" idx="1"/>
              </p:cNvCxnSpPr>
              <p:nvPr userDrawn="1"/>
            </p:nvCxnSpPr>
            <p:spPr>
              <a:xfrm>
                <a:off x="5949074" y="1317963"/>
                <a:ext cx="95848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62E25B11-904F-AFA3-0926-E0E18E94DC9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7020991" y="1230251"/>
                <a:ext cx="570656" cy="1594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100%</a:t>
                </a:r>
              </a:p>
            </p:txBody>
          </p:sp>
          <p:sp>
            <p:nvSpPr>
              <p:cNvPr id="53" name="Gelijkbenige driehoek 52">
                <a:extLst>
                  <a:ext uri="{FF2B5EF4-FFF2-40B4-BE49-F238E27FC236}">
                    <a16:creationId xmlns:a16="http://schemas.microsoft.com/office/drawing/2014/main" id="{853F1B6C-EA29-27A2-ABF6-A3C7F399F3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7508703" y="1255045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Gelijkbenige driehoek 53">
                <a:extLst>
                  <a:ext uri="{FF2B5EF4-FFF2-40B4-BE49-F238E27FC236}">
                    <a16:creationId xmlns:a16="http://schemas.microsoft.com/office/drawing/2014/main" id="{35C09C94-75E6-1E20-8A00-01AE2BF86EC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 flipV="1">
                <a:off x="7508703" y="1332327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091428D3-AF6A-8B81-9689-4EB5B586D60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6907553" y="1274066"/>
                <a:ext cx="28792" cy="87795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378CAA15-261D-24B1-9D7B-AEE80DF0888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603859" y="426602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A99DDD90-7E82-DFCC-F21C-6C4E08E89C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319687" y="4266029"/>
              <a:ext cx="2944682" cy="79449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transparent shape and use the shortcut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Ctrl + K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add a hyperlink. At the left side of the window,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‘Place in this document’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select the preferred slide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 the list. Then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b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63C14303-A7C4-576B-E496-E5B236133B6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603859" y="524598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44948BB9-1F59-B75F-473F-4EB2D94317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319687" y="5245987"/>
              <a:ext cx="2944682" cy="3072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Copy the transparent shape and repeat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step 4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Do this for all menu buttons.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7C121DE-A66E-EB19-E2B8-DCDBDC0993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-3786164" y="574029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4" name="ICOON_info">
              <a:extLst>
                <a:ext uri="{FF2B5EF4-FFF2-40B4-BE49-F238E27FC236}">
                  <a16:creationId xmlns:a16="http://schemas.microsoft.com/office/drawing/2014/main" id="{452B83F7-AB46-963B-D270-3E5515CEA644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-376736" y="5569246"/>
              <a:ext cx="283685" cy="283685"/>
              <a:chOff x="-510741" y="5913713"/>
              <a:chExt cx="267555" cy="267555"/>
            </a:xfrm>
          </p:grpSpPr>
          <p:sp>
            <p:nvSpPr>
              <p:cNvPr id="47" name="Ovaal 46">
                <a:extLst>
                  <a:ext uri="{FF2B5EF4-FFF2-40B4-BE49-F238E27FC236}">
                    <a16:creationId xmlns:a16="http://schemas.microsoft.com/office/drawing/2014/main" id="{DA9835B9-C7C6-02A9-82F1-FADDEC3143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8" name="Graphic 163" descr="Informatie">
                <a:extLst>
                  <a:ext uri="{FF2B5EF4-FFF2-40B4-BE49-F238E27FC236}">
                    <a16:creationId xmlns:a16="http://schemas.microsoft.com/office/drawing/2014/main" id="{2E0C297F-87B3-2913-09D0-687E936A43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5D61042B-E99A-BE00-11E6-10E69131B8A4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-938434" y="5877672"/>
              <a:ext cx="627798" cy="576693"/>
              <a:chOff x="-938434" y="4570310"/>
              <a:chExt cx="627798" cy="576693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EC574CDD-75E9-74C7-A608-98003A932C89}"/>
                  </a:ext>
                </a:extLst>
              </p:cNvPr>
              <p:cNvGrpSpPr>
                <a:grpSpLocks noGrp="1" noUngrp="1" noRot="1" noChangeAspect="1" noMove="1" noResize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44" name="Freeform 12">
                  <a:extLst>
                    <a:ext uri="{FF2B5EF4-FFF2-40B4-BE49-F238E27FC236}">
                      <a16:creationId xmlns:a16="http://schemas.microsoft.com/office/drawing/2014/main" id="{1112DBD4-A138-3BD7-D6A2-14AA67ED20C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15A37159-376D-BCEE-ECFB-AE96554237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61F2693F-87A8-9848-2C1A-63AD13FDF40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9" name="Tekstvak 38">
                <a:extLst>
                  <a:ext uri="{FF2B5EF4-FFF2-40B4-BE49-F238E27FC236}">
                    <a16:creationId xmlns:a16="http://schemas.microsoft.com/office/drawing/2014/main" id="{C9D33603-F909-F5BB-9674-844515620059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017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4CE40-EBF1-78C2-5A74-B415D1AC3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09724B1-2BDD-D42E-E749-723CE8B95632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7FDA30D9-400F-8D73-4DA9-93CB53E5A9E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20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jdelijke aanduiding voor tekst 7">
                <a:extLst>
                  <a:ext uri="{FF2B5EF4-FFF2-40B4-BE49-F238E27FC236}">
                    <a16:creationId xmlns:a16="http://schemas.microsoft.com/office/drawing/2014/main" id="{204EF155-5757-64AB-BCD9-93C795C9CFFA}"/>
                  </a:ext>
                </a:extLst>
              </p:cNvPr>
              <p:cNvSpPr>
                <a:spLocks noGrp="1"/>
              </p:cNvSpPr>
              <p:nvPr>
                <p:ph type="body" sz="quarter" idx="21"/>
              </p:nvPr>
            </p:nvSpPr>
            <p:spPr>
              <a:xfrm>
                <a:off x="719139" y="1565274"/>
                <a:ext cx="10752136" cy="4435476"/>
              </a:xfrm>
            </p:spPr>
            <p:txBody>
              <a:bodyPr/>
              <a:lstStyle/>
              <a:p>
                <a:pPr lvl="4"/>
                <a:r>
                  <a:rPr lang="en-GB" dirty="0"/>
                  <a:t>New Subproblem 1: </a:t>
                </a:r>
              </a:p>
              <a:p>
                <a:r>
                  <a:rPr lang="en-GB" dirty="0"/>
                  <a:t>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ToF</m:t>
                    </m:r>
                  </m:oMath>
                </a14:m>
                <a:endParaRPr lang="en-GB" b="0" dirty="0"/>
              </a:p>
              <a:p>
                <a:r>
                  <a:rPr lang="en-GB" dirty="0"/>
                  <a:t>Requirements:</a:t>
                </a:r>
              </a:p>
              <a:p>
                <a:pPr lvl="1"/>
                <a:r>
                  <a:rPr lang="en-GB" sz="1200" b="0" dirty="0"/>
                  <a:t>Involves gravity assists essential to reach the target destination.</a:t>
                </a:r>
              </a:p>
              <a:p>
                <a:pPr lvl="1"/>
                <a:r>
                  <a:rPr lang="en-GB" sz="1200" b="0" dirty="0"/>
                  <a:t>Utilizes low-thrust propulsion (e.g., ion engines or solar electric propulsion)</a:t>
                </a:r>
              </a:p>
              <a:p>
                <a:pPr lvl="1"/>
                <a:r>
                  <a:rPr lang="en-GB" sz="1200" b="0" dirty="0"/>
                  <a:t>Has publicly available trajectory data, including the spacecraft's state history</a:t>
                </a:r>
              </a:p>
              <a:p>
                <a:pPr lvl="1"/>
                <a:endParaRPr lang="en-GB" sz="1200" dirty="0"/>
              </a:p>
              <a:p>
                <a:r>
                  <a:rPr lang="en-GB" b="0" dirty="0"/>
                  <a:t>Choice: </a:t>
                </a:r>
                <a:r>
                  <a:rPr lang="en-GB" dirty="0" err="1"/>
                  <a:t>BepiColombo</a:t>
                </a:r>
                <a:endParaRPr lang="en-GB" dirty="0"/>
              </a:p>
              <a:p>
                <a:endParaRPr lang="en-GB" sz="1200" b="0" dirty="0"/>
              </a:p>
              <a:p>
                <a:pPr marL="0" indent="0">
                  <a:buNone/>
                </a:pPr>
                <a:endParaRPr lang="en-GB" sz="1200" b="0" dirty="0"/>
              </a:p>
              <a:p>
                <a:pPr lvl="1"/>
                <a:endParaRPr lang="en-GB" sz="1200" b="0" dirty="0"/>
              </a:p>
              <a:p>
                <a:pPr lvl="1"/>
                <a:endParaRPr lang="en-GB" b="0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8" name="Tijdelijke aanduiding voor tekst 7">
                <a:extLst>
                  <a:ext uri="{FF2B5EF4-FFF2-40B4-BE49-F238E27FC236}">
                    <a16:creationId xmlns:a16="http://schemas.microsoft.com/office/drawing/2014/main" id="{204EF155-5757-64AB-BCD9-93C795C9CF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1"/>
              </p:nvPr>
            </p:nvSpPr>
            <p:spPr>
              <a:xfrm>
                <a:off x="719139" y="1565274"/>
                <a:ext cx="10752136" cy="4435476"/>
              </a:xfrm>
              <a:blipFill>
                <a:blip r:embed="rId2"/>
                <a:stretch>
                  <a:fillRect l="-1757" t="-2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el 13">
            <a:extLst>
              <a:ext uri="{FF2B5EF4-FFF2-40B4-BE49-F238E27FC236}">
                <a16:creationId xmlns:a16="http://schemas.microsoft.com/office/drawing/2014/main" id="{0F35DCF6-A5C6-7497-A81A-83C3BA943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dirty="0"/>
              <a:t>Pre-liminary results subproblem 1</a:t>
            </a:r>
          </a:p>
        </p:txBody>
      </p:sp>
      <p:pic>
        <p:nvPicPr>
          <p:cNvPr id="2050" name="Picture 2" descr="There is no going straight in Space. How to send a spacecraft to Mercury.">
            <a:extLst>
              <a:ext uri="{FF2B5EF4-FFF2-40B4-BE49-F238E27FC236}">
                <a16:creationId xmlns:a16="http://schemas.microsoft.com/office/drawing/2014/main" id="{ED20481C-4908-F018-E6BE-C895743B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472" y="1284180"/>
            <a:ext cx="3600853" cy="266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hostack + Associates &gt; Shostack + Friends Blog &gt; Hayabusa!">
            <a:extLst>
              <a:ext uri="{FF2B5EF4-FFF2-40B4-BE49-F238E27FC236}">
                <a16:creationId xmlns:a16="http://schemas.microsoft.com/office/drawing/2014/main" id="{774F5020-5E52-A01C-8DDB-D9DE724D4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472" y="4102182"/>
            <a:ext cx="3248428" cy="226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577367-3CAE-50E8-66FA-227823A00E59}"/>
              </a:ext>
            </a:extLst>
          </p:cNvPr>
          <p:cNvSpPr txBox="1"/>
          <p:nvPr/>
        </p:nvSpPr>
        <p:spPr>
          <a:xfrm>
            <a:off x="10787141" y="1326957"/>
            <a:ext cx="1073943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800" dirty="0" err="1"/>
              <a:t>BepiColombo</a:t>
            </a:r>
            <a:endParaRPr lang="en-GB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19DDC-9200-CB42-0C2C-BC810C1199E2}"/>
              </a:ext>
            </a:extLst>
          </p:cNvPr>
          <p:cNvSpPr txBox="1"/>
          <p:nvPr/>
        </p:nvSpPr>
        <p:spPr>
          <a:xfrm>
            <a:off x="10912804" y="4191169"/>
            <a:ext cx="248085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800" dirty="0"/>
              <a:t>Hayabusa2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66803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AB0BA-98EC-92FD-75EC-467386C11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EB4D170-A616-AC0D-B168-F9F2531DCB22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B847331-0140-4E9D-AE33-4C9589B05DF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47108396-1E82-96E4-5D6A-B4D02A19DE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139" y="1565274"/>
            <a:ext cx="10752136" cy="4435476"/>
          </a:xfrm>
        </p:spPr>
        <p:txBody>
          <a:bodyPr/>
          <a:lstStyle/>
          <a:p>
            <a:pPr lvl="4"/>
            <a:r>
              <a:rPr lang="en-GB" dirty="0"/>
              <a:t>Subproblem 1: Earth → Earth rendezvous</a:t>
            </a:r>
          </a:p>
          <a:p>
            <a:pPr lvl="4"/>
            <a:r>
              <a:rPr lang="en-GB" b="0" dirty="0">
                <a:solidFill>
                  <a:schemeClr val="tx1"/>
                </a:solidFill>
              </a:rPr>
              <a:t>Trajectory leg 1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DEAD86E9-3801-60EC-5F3A-CFE2BE4B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dirty="0"/>
              <a:t>Pre-liminary results subproblem 1</a:t>
            </a:r>
          </a:p>
        </p:txBody>
      </p:sp>
      <p:pic>
        <p:nvPicPr>
          <p:cNvPr id="6" name="Picture 5" descr="A graph of a circle&#10;&#10;Description automatically generated">
            <a:extLst>
              <a:ext uri="{FF2B5EF4-FFF2-40B4-BE49-F238E27FC236}">
                <a16:creationId xmlns:a16="http://schemas.microsoft.com/office/drawing/2014/main" id="{FA69DE30-472B-CFE2-EBDE-2733F828B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" t="10000" r="9298" b="4930"/>
          <a:stretch/>
        </p:blipFill>
        <p:spPr>
          <a:xfrm>
            <a:off x="419100" y="2544465"/>
            <a:ext cx="4232483" cy="4205586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D006B1F-82B9-B9BC-09EC-761A733E4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" t="3020" r="7401" b="3847"/>
          <a:stretch/>
        </p:blipFill>
        <p:spPr>
          <a:xfrm>
            <a:off x="5200051" y="2158064"/>
            <a:ext cx="4398050" cy="459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6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A8C72-2AF8-717B-83F6-680788AC5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813DF75-46BA-53E0-5D20-B9F7D69B8CE6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F467A0E9-8289-E2F6-A148-05E277FEA74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A67A9F8-550C-2F24-1F25-06E7218D45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139" y="1565274"/>
            <a:ext cx="10752136" cy="4435476"/>
          </a:xfrm>
        </p:spPr>
        <p:txBody>
          <a:bodyPr/>
          <a:lstStyle/>
          <a:p>
            <a:pPr lvl="4"/>
            <a:r>
              <a:rPr lang="en-GB" dirty="0"/>
              <a:t>Subproblem 1: Earth → Earth rendezvous</a:t>
            </a:r>
          </a:p>
          <a:p>
            <a:pPr lvl="4"/>
            <a:r>
              <a:rPr lang="en-GB" b="0" dirty="0">
                <a:solidFill>
                  <a:schemeClr val="tx1"/>
                </a:solidFill>
              </a:rPr>
              <a:t>Trajectory leg 2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4288EB5B-214E-8C30-12EB-B9E9A574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dirty="0"/>
              <a:t>Pre-liminary results subproblem 1</a:t>
            </a:r>
          </a:p>
        </p:txBody>
      </p:sp>
      <p:pic>
        <p:nvPicPr>
          <p:cNvPr id="3" name="Picture 2" descr="A diagram of a circle&#10;&#10;Description automatically generated">
            <a:extLst>
              <a:ext uri="{FF2B5EF4-FFF2-40B4-BE49-F238E27FC236}">
                <a16:creationId xmlns:a16="http://schemas.microsoft.com/office/drawing/2014/main" id="{8B8EAB58-1B4A-D251-BBE5-C0FCB9426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" t="7917" r="7918" b="6596"/>
          <a:stretch/>
        </p:blipFill>
        <p:spPr>
          <a:xfrm>
            <a:off x="542762" y="2482665"/>
            <a:ext cx="4069000" cy="3981741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C850E98-C7C0-749B-ED80-B544E574A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t="4152" r="9217" b="3904"/>
          <a:stretch/>
        </p:blipFill>
        <p:spPr>
          <a:xfrm>
            <a:off x="5057775" y="2256908"/>
            <a:ext cx="4338940" cy="44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5F369-2CF5-41C7-58F8-212BD978F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9BF0119-0C76-EED9-5BEB-E449EDCBB447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232E42C7-EB82-3D9D-004C-2511620B992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868CE3A-3A8B-9604-5DCC-761019D3A3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139" y="1565274"/>
            <a:ext cx="10752136" cy="4435476"/>
          </a:xfrm>
        </p:spPr>
        <p:txBody>
          <a:bodyPr/>
          <a:lstStyle/>
          <a:p>
            <a:pPr lvl="4"/>
            <a:r>
              <a:rPr lang="en-GB" dirty="0"/>
              <a:t>Subproblem 1: Earth → Earth rendezvous</a:t>
            </a:r>
          </a:p>
          <a:p>
            <a:pPr lvl="4"/>
            <a:r>
              <a:rPr lang="en-GB" b="0" dirty="0">
                <a:solidFill>
                  <a:schemeClr val="tx1"/>
                </a:solidFill>
              </a:rPr>
              <a:t>Loss evolutions</a:t>
            </a:r>
          </a:p>
          <a:p>
            <a:pPr lvl="4"/>
            <a:r>
              <a:rPr lang="en-GB" sz="1800" b="0" dirty="0">
                <a:solidFill>
                  <a:schemeClr val="tx1"/>
                </a:solidFill>
              </a:rPr>
              <a:t>Leg 1						Leg 2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6D7E8A57-FF48-33C1-D0DE-23C092E3E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dirty="0"/>
              <a:t>Pre-liminary results subproblem 1</a:t>
            </a:r>
          </a:p>
        </p:txBody>
      </p:sp>
      <p:pic>
        <p:nvPicPr>
          <p:cNvPr id="3" name="Picture 2" descr="A graph of loss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C0CC0BD0-17B4-682E-CFD6-260B38AB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302" y="2834759"/>
            <a:ext cx="4761214" cy="3570911"/>
          </a:xfrm>
          <a:prstGeom prst="rect">
            <a:avLst/>
          </a:prstGeom>
        </p:spPr>
      </p:pic>
      <p:pic>
        <p:nvPicPr>
          <p:cNvPr id="7" name="Picture 6" descr="A graph of loss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D5B11080-43C6-24BF-2A9F-0DF070F65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0" y="2834759"/>
            <a:ext cx="4761213" cy="3570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25599-513E-E029-9A8E-35D9C4852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853" y="3347890"/>
            <a:ext cx="1017663" cy="1134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DEB33D-4F39-4C84-CB1C-C931C4D30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353" y="3347890"/>
            <a:ext cx="1017663" cy="113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5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C2FFD-50AA-231A-456B-A26723FA3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E640D050-AF47-4FF7-F8D3-7F2A0171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| dark mode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5AEF004-1D5B-3243-DF1D-9ED70635E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09C8-8D8F-4388-A318-091A920EF2FA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102E1A71-8A83-E2CA-7F0B-89E13E2FE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5589D4F7-4BEF-AAD3-1740-9FE7346618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18238" y="719138"/>
            <a:ext cx="7651524" cy="52816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D3653D6C-B09F-F101-0625-810C780371A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2533" y="2030785"/>
            <a:ext cx="5288703" cy="1333698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l" defTabSz="914400" rtl="0" eaLnBrk="1" latinLnBrk="0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48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sz="4400" dirty="0"/>
              <a:t>Analysis and reflection of results</a:t>
            </a:r>
          </a:p>
        </p:txBody>
      </p:sp>
      <p:sp>
        <p:nvSpPr>
          <p:cNvPr id="10" name="Tijdelijke aanduiding voor tekst 5">
            <a:extLst>
              <a:ext uri="{FF2B5EF4-FFF2-40B4-BE49-F238E27FC236}">
                <a16:creationId xmlns:a16="http://schemas.microsoft.com/office/drawing/2014/main" id="{84EED79E-B910-2E00-84B8-6AE83A5A05E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559" y="2026356"/>
            <a:ext cx="1368966" cy="1329595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9600" b="0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00</a:t>
            </a:r>
          </a:p>
        </p:txBody>
      </p:sp>
      <p:grpSp>
        <p:nvGrpSpPr>
          <p:cNvPr id="15" name="Groep 2">
            <a:extLst>
              <a:ext uri="{FF2B5EF4-FFF2-40B4-BE49-F238E27FC236}">
                <a16:creationId xmlns:a16="http://schemas.microsoft.com/office/drawing/2014/main" id="{D57CFC78-3CF9-5C5F-9D62-5C43FD0B06DB}"/>
              </a:ext>
            </a:extLst>
          </p:cNvPr>
          <p:cNvGrpSpPr/>
          <p:nvPr/>
        </p:nvGrpSpPr>
        <p:grpSpPr>
          <a:xfrm>
            <a:off x="871538" y="1717675"/>
            <a:ext cx="4005803" cy="2251756"/>
            <a:chOff x="719138" y="1565275"/>
            <a:chExt cx="5348870" cy="3006725"/>
          </a:xfrm>
        </p:grpSpPr>
        <p:sp>
          <p:nvSpPr>
            <p:cNvPr id="16" name="Rechthoek 3">
              <a:extLst>
                <a:ext uri="{FF2B5EF4-FFF2-40B4-BE49-F238E27FC236}">
                  <a16:creationId xmlns:a16="http://schemas.microsoft.com/office/drawing/2014/main" id="{3D3A466F-0C6E-B8E0-D5D0-92EF8D0D3B00}"/>
                </a:ext>
              </a:extLst>
            </p:cNvPr>
            <p:cNvSpPr/>
            <p:nvPr/>
          </p:nvSpPr>
          <p:spPr>
            <a:xfrm>
              <a:off x="719138" y="1565275"/>
              <a:ext cx="5348870" cy="3006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7" name="Vrije vorm: vorm 5">
              <a:extLst>
                <a:ext uri="{FF2B5EF4-FFF2-40B4-BE49-F238E27FC236}">
                  <a16:creationId xmlns:a16="http://schemas.microsoft.com/office/drawing/2014/main" id="{ABE8AAAB-685B-C820-30D9-C669347D1CC0}"/>
                </a:ext>
              </a:extLst>
            </p:cNvPr>
            <p:cNvSpPr/>
            <p:nvPr userDrawn="1"/>
          </p:nvSpPr>
          <p:spPr>
            <a:xfrm>
              <a:off x="719138" y="1565275"/>
              <a:ext cx="5348870" cy="3006089"/>
            </a:xfrm>
            <a:custGeom>
              <a:avLst/>
              <a:gdLst>
                <a:gd name="connsiteX0" fmla="*/ 9196825 w 12202751"/>
                <a:gd name="connsiteY0" fmla="*/ 6253791 h 6858000"/>
                <a:gd name="connsiteX1" fmla="*/ 9228283 w 12202751"/>
                <a:gd name="connsiteY1" fmla="*/ 6260764 h 6858000"/>
                <a:gd name="connsiteX2" fmla="*/ 9319129 w 12202751"/>
                <a:gd name="connsiteY2" fmla="*/ 6797771 h 6858000"/>
                <a:gd name="connsiteX3" fmla="*/ 9315062 w 12202751"/>
                <a:gd name="connsiteY3" fmla="*/ 6858000 h 6858000"/>
                <a:gd name="connsiteX4" fmla="*/ 8712780 w 12202751"/>
                <a:gd name="connsiteY4" fmla="*/ 6858000 h 6858000"/>
                <a:gd name="connsiteX5" fmla="*/ 8752852 w 12202751"/>
                <a:gd name="connsiteY5" fmla="*/ 6786092 h 6858000"/>
                <a:gd name="connsiteX6" fmla="*/ 9165949 w 12202751"/>
                <a:gd name="connsiteY6" fmla="*/ 6254507 h 6858000"/>
                <a:gd name="connsiteX7" fmla="*/ 9196825 w 12202751"/>
                <a:gd name="connsiteY7" fmla="*/ 6253791 h 6858000"/>
                <a:gd name="connsiteX8" fmla="*/ 6322661 w 12202751"/>
                <a:gd name="connsiteY8" fmla="*/ 860036 h 6858000"/>
                <a:gd name="connsiteX9" fmla="*/ 6406295 w 12202751"/>
                <a:gd name="connsiteY9" fmla="*/ 923793 h 6858000"/>
                <a:gd name="connsiteX10" fmla="*/ 6343263 w 12202751"/>
                <a:gd name="connsiteY10" fmla="*/ 1578190 h 6858000"/>
                <a:gd name="connsiteX11" fmla="*/ 3612233 w 12202751"/>
                <a:gd name="connsiteY11" fmla="*/ 6735009 h 6858000"/>
                <a:gd name="connsiteX12" fmla="*/ 3592717 w 12202751"/>
                <a:gd name="connsiteY12" fmla="*/ 6858000 h 6858000"/>
                <a:gd name="connsiteX13" fmla="*/ 0 w 12202751"/>
                <a:gd name="connsiteY13" fmla="*/ 6858000 h 6858000"/>
                <a:gd name="connsiteX14" fmla="*/ 0 w 12202751"/>
                <a:gd name="connsiteY14" fmla="*/ 6632489 h 6858000"/>
                <a:gd name="connsiteX15" fmla="*/ 339610 w 12202751"/>
                <a:gd name="connsiteY15" fmla="*/ 6322172 h 6858000"/>
                <a:gd name="connsiteX16" fmla="*/ 5674132 w 12202751"/>
                <a:gd name="connsiteY16" fmla="*/ 1607274 h 6858000"/>
                <a:gd name="connsiteX17" fmla="*/ 6322661 w 12202751"/>
                <a:gd name="connsiteY17" fmla="*/ 860036 h 6858000"/>
                <a:gd name="connsiteX18" fmla="*/ 11650950 w 12202751"/>
                <a:gd name="connsiteY18" fmla="*/ 0 h 6858000"/>
                <a:gd name="connsiteX19" fmla="*/ 12202751 w 12202751"/>
                <a:gd name="connsiteY19" fmla="*/ 0 h 6858000"/>
                <a:gd name="connsiteX20" fmla="*/ 12202751 w 12202751"/>
                <a:gd name="connsiteY20" fmla="*/ 4442690 h 6858000"/>
                <a:gd name="connsiteX21" fmla="*/ 12090669 w 12202751"/>
                <a:gd name="connsiteY21" fmla="*/ 4422014 h 6858000"/>
                <a:gd name="connsiteX22" fmla="*/ 10571396 w 12202751"/>
                <a:gd name="connsiteY22" fmla="*/ 2213198 h 6858000"/>
                <a:gd name="connsiteX23" fmla="*/ 11525799 w 12202751"/>
                <a:gd name="connsiteY23" fmla="*/ 135882 h 6858000"/>
                <a:gd name="connsiteX24" fmla="*/ 0 w 12202751"/>
                <a:gd name="connsiteY24" fmla="*/ 0 h 6858000"/>
                <a:gd name="connsiteX25" fmla="*/ 2054194 w 12202751"/>
                <a:gd name="connsiteY25" fmla="*/ 0 h 6858000"/>
                <a:gd name="connsiteX26" fmla="*/ 1941123 w 12202751"/>
                <a:gd name="connsiteY26" fmla="*/ 75811 h 6858000"/>
                <a:gd name="connsiteX27" fmla="*/ 206525 w 12202751"/>
                <a:gd name="connsiteY27" fmla="*/ 1437904 h 6858000"/>
                <a:gd name="connsiteX28" fmla="*/ 0 w 12202751"/>
                <a:gd name="connsiteY28" fmla="*/ 1632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202751" h="685800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GB" sz="1600"/>
                <a:t> </a:t>
              </a:r>
              <a:endParaRPr lang="en-GB" sz="1600" dirty="0"/>
            </a:p>
          </p:txBody>
        </p:sp>
      </p:grp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0E0FA056-B823-8B69-C1B1-F1C9C0A6A810}"/>
              </a:ext>
            </a:extLst>
          </p:cNvPr>
          <p:cNvSpPr txBox="1"/>
          <p:nvPr/>
        </p:nvSpPr>
        <p:spPr>
          <a:xfrm>
            <a:off x="2439867" y="2132590"/>
            <a:ext cx="869149" cy="1421928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9600" b="0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986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E6FF9-407B-0F75-CB96-C8D67C79A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4C173DB-A109-80F8-4A2C-CE0AAC401AD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64C3FC63-7319-D4C7-3E0C-75716F68B4A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9930FF1-71F1-F17C-27B1-160F832337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138" y="1565274"/>
            <a:ext cx="4938711" cy="4435476"/>
          </a:xfrm>
        </p:spPr>
        <p:txBody>
          <a:bodyPr/>
          <a:lstStyle/>
          <a:p>
            <a:pPr marL="342900" marR="0" lvl="4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>
                <a:solidFill>
                  <a:srgbClr val="00A6D6"/>
                </a:solidFill>
                <a:latin typeface="Arial" panose="020B0604020202020204"/>
              </a:rPr>
              <a:t>Accuracy of the method</a:t>
            </a:r>
          </a:p>
          <a:p>
            <a:pPr lvl="4">
              <a:defRPr/>
            </a:pPr>
            <a:endParaRPr lang="en-GB" dirty="0">
              <a:solidFill>
                <a:schemeClr val="tx1"/>
              </a:solidFill>
              <a:latin typeface="Arial" panose="020B0604020202020204"/>
            </a:endParaRPr>
          </a:p>
          <a:p>
            <a:pPr lvl="4">
              <a:defRPr/>
            </a:pPr>
            <a:endParaRPr lang="en-GB" dirty="0">
              <a:solidFill>
                <a:schemeClr val="tx1"/>
              </a:solidFill>
              <a:latin typeface="Arial" panose="020B0604020202020204"/>
            </a:endParaRPr>
          </a:p>
          <a:p>
            <a:pPr marR="0" lvl="4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GB" dirty="0">
              <a:solidFill>
                <a:schemeClr val="tx1"/>
              </a:solidFill>
              <a:latin typeface="Arial" panose="020B0604020202020204"/>
            </a:endParaRPr>
          </a:p>
          <a:p>
            <a:pPr marR="0" lvl="4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GB" dirty="0">
              <a:solidFill>
                <a:schemeClr val="tx1"/>
              </a:solidFill>
              <a:latin typeface="Arial" panose="020B0604020202020204"/>
            </a:endParaRPr>
          </a:p>
          <a:p>
            <a:pPr marR="0" lvl="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GB" dirty="0">
              <a:solidFill>
                <a:srgbClr val="00A6D6"/>
              </a:solidFill>
              <a:latin typeface="Arial" panose="020B0604020202020204"/>
            </a:endParaRP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D464654E-9282-F616-A36E-458A2E9F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sz="3600" dirty="0"/>
              <a:t>Analysis and reflection of results</a:t>
            </a:r>
          </a:p>
        </p:txBody>
      </p:sp>
      <p:pic>
        <p:nvPicPr>
          <p:cNvPr id="4098" name="Picture 2" descr="Planetary flyby gravity assist schematic. | Download Scientific Diagram">
            <a:extLst>
              <a:ext uri="{FF2B5EF4-FFF2-40B4-BE49-F238E27FC236}">
                <a16:creationId xmlns:a16="http://schemas.microsoft.com/office/drawing/2014/main" id="{927713DC-149C-28A4-3BD3-7FD4EB354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2262389"/>
            <a:ext cx="7077075" cy="373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04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BBD05-70B0-79D3-E6D2-0BEC2BCCA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6F44567-32C8-CA95-B263-3078C72DD7B7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CC6C9D41-AC4C-9248-83B0-5CC3EB9C2F2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412EDC6-F498-E425-1626-65A09E3EC3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138" y="1565274"/>
            <a:ext cx="4938711" cy="4435476"/>
          </a:xfrm>
        </p:spPr>
        <p:txBody>
          <a:bodyPr/>
          <a:lstStyle/>
          <a:p>
            <a:pPr marL="342900" marR="0" lvl="4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>
                <a:solidFill>
                  <a:srgbClr val="00A6D6"/>
                </a:solidFill>
                <a:latin typeface="Arial" panose="020B0604020202020204"/>
              </a:rPr>
              <a:t>Accuracy of the method</a:t>
            </a:r>
          </a:p>
          <a:p>
            <a:pPr marR="0" lvl="4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sz="1600" dirty="0">
                <a:solidFill>
                  <a:schemeClr val="tx1"/>
                </a:solidFill>
                <a:latin typeface="Arial" panose="020B0604020202020204"/>
              </a:rPr>
              <a:t>0.0001 AU = </a:t>
            </a:r>
            <a:r>
              <a:rPr lang="en-GB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15 000 </a:t>
            </a:r>
            <a:r>
              <a:rPr lang="en-GB" sz="1600" dirty="0">
                <a:solidFill>
                  <a:schemeClr val="tx1"/>
                </a:solidFill>
                <a:latin typeface="Arial" panose="020B0604020202020204"/>
              </a:rPr>
              <a:t>km</a:t>
            </a:r>
            <a:br>
              <a:rPr lang="en-GB" sz="1600" dirty="0">
                <a:solidFill>
                  <a:schemeClr val="tx1"/>
                </a:solidFill>
                <a:latin typeface="Arial" panose="020B0604020202020204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/>
              </a:rPr>
              <a:t>0.0005 AU =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</a:rPr>
              <a:t>7</a:t>
            </a:r>
            <a:r>
              <a:rPr lang="en-GB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5 000 </a:t>
            </a:r>
            <a:r>
              <a:rPr lang="en-GB" sz="1600" dirty="0">
                <a:solidFill>
                  <a:schemeClr val="tx1"/>
                </a:solidFill>
                <a:latin typeface="Arial" panose="020B0604020202020204"/>
              </a:rPr>
              <a:t>km</a:t>
            </a:r>
            <a:br>
              <a:rPr lang="en-GB" sz="1600" dirty="0">
                <a:solidFill>
                  <a:schemeClr val="tx1"/>
                </a:solidFill>
                <a:latin typeface="Arial" panose="020B0604020202020204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/>
              </a:rPr>
              <a:t>0.001 AU   =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r>
              <a:rPr lang="en-GB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50 000 </a:t>
            </a:r>
            <a:r>
              <a:rPr lang="en-GB" sz="1600" dirty="0">
                <a:solidFill>
                  <a:schemeClr val="tx1"/>
                </a:solidFill>
                <a:latin typeface="Arial" panose="020B0604020202020204"/>
              </a:rPr>
              <a:t>km</a:t>
            </a:r>
            <a:br>
              <a:rPr lang="en-GB" sz="1600" dirty="0">
                <a:solidFill>
                  <a:schemeClr val="tx1"/>
                </a:solidFill>
                <a:latin typeface="Arial" panose="020B0604020202020204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/>
              </a:rPr>
              <a:t>0.01 AU 	  =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</a:rPr>
              <a:t>1 </a:t>
            </a:r>
            <a:r>
              <a:rPr lang="en-GB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500 000 </a:t>
            </a:r>
            <a:r>
              <a:rPr lang="en-GB" sz="1600" dirty="0">
                <a:solidFill>
                  <a:schemeClr val="tx1"/>
                </a:solidFill>
                <a:latin typeface="Arial" panose="020B0604020202020204"/>
              </a:rPr>
              <a:t>km</a:t>
            </a:r>
          </a:p>
          <a:p>
            <a:pPr lvl="4">
              <a:defRPr/>
            </a:pPr>
            <a:endParaRPr lang="en-GB" dirty="0">
              <a:solidFill>
                <a:schemeClr val="tx1"/>
              </a:solidFill>
              <a:latin typeface="Arial" panose="020B0604020202020204"/>
            </a:endParaRPr>
          </a:p>
          <a:p>
            <a:pPr lvl="4">
              <a:defRPr/>
            </a:pPr>
            <a:endParaRPr lang="en-GB" dirty="0">
              <a:solidFill>
                <a:schemeClr val="tx1"/>
              </a:solidFill>
              <a:latin typeface="Arial" panose="020B0604020202020204"/>
            </a:endParaRPr>
          </a:p>
          <a:p>
            <a:pPr marR="0" lvl="4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GB" dirty="0">
              <a:solidFill>
                <a:schemeClr val="tx1"/>
              </a:solidFill>
              <a:latin typeface="Arial" panose="020B0604020202020204"/>
            </a:endParaRPr>
          </a:p>
          <a:p>
            <a:pPr marR="0" lvl="4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GB" dirty="0">
              <a:solidFill>
                <a:schemeClr val="tx1"/>
              </a:solidFill>
              <a:latin typeface="Arial" panose="020B0604020202020204"/>
            </a:endParaRPr>
          </a:p>
          <a:p>
            <a:pPr marR="0" lvl="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GB" dirty="0">
              <a:solidFill>
                <a:srgbClr val="00A6D6"/>
              </a:solidFill>
              <a:latin typeface="Arial" panose="020B0604020202020204"/>
            </a:endParaRP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F116C888-959E-9E51-C22D-6E32D9B26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sz="3600" dirty="0"/>
              <a:t>Analysis and reflection of results</a:t>
            </a:r>
          </a:p>
        </p:txBody>
      </p:sp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FF1D339-61C9-C1C1-CB55-5D1875F22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t="4152" r="9217" b="3904"/>
          <a:stretch/>
        </p:blipFill>
        <p:spPr>
          <a:xfrm>
            <a:off x="593843" y="3115640"/>
            <a:ext cx="3577995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B3D1F-1082-8ECE-CD54-C0AB90A8FC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718"/>
          <a:stretch/>
        </p:blipFill>
        <p:spPr>
          <a:xfrm>
            <a:off x="5924552" y="4818311"/>
            <a:ext cx="4829174" cy="1587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0642F6-A794-5B8E-16E8-F416E2DF58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718"/>
          <a:stretch/>
        </p:blipFill>
        <p:spPr>
          <a:xfrm>
            <a:off x="5924552" y="3230953"/>
            <a:ext cx="4829174" cy="1587357"/>
          </a:xfrm>
          <a:prstGeom prst="rect">
            <a:avLst/>
          </a:prstGeom>
        </p:spPr>
      </p:pic>
      <p:sp>
        <p:nvSpPr>
          <p:cNvPr id="7" name="Tijdelijke aanduiding voor tekst 7">
            <a:extLst>
              <a:ext uri="{FF2B5EF4-FFF2-40B4-BE49-F238E27FC236}">
                <a16:creationId xmlns:a16="http://schemas.microsoft.com/office/drawing/2014/main" id="{0F958B7C-DDFD-9DD3-5AC0-21D1397FFC23}"/>
              </a:ext>
            </a:extLst>
          </p:cNvPr>
          <p:cNvSpPr txBox="1">
            <a:spLocks/>
          </p:cNvSpPr>
          <p:nvPr/>
        </p:nvSpPr>
        <p:spPr>
          <a:xfrm>
            <a:off x="6096000" y="1565274"/>
            <a:ext cx="4338940" cy="44354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12788" indent="-3508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tabLst>
                <a:tab pos="712788" algn="l"/>
              </a:tabLst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Segoe UI Light" panose="020B0502040204020203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b="0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defRPr/>
            </a:pPr>
            <a:endParaRPr lang="en-GB" dirty="0">
              <a:solidFill>
                <a:srgbClr val="00A6D6"/>
              </a:solidFill>
              <a:latin typeface="Arial" panose="020B0604020202020204"/>
            </a:endParaRPr>
          </a:p>
          <a:p>
            <a:pPr lvl="4">
              <a:defRPr/>
            </a:pPr>
            <a:r>
              <a:rPr lang="en-GB" sz="1800" dirty="0">
                <a:solidFill>
                  <a:schemeClr val="tx1"/>
                </a:solidFill>
                <a:latin typeface="Arial" panose="020B0604020202020204"/>
              </a:rPr>
              <a:t>0.0640 AU =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</a:rPr>
              <a:t>9 600 000 km</a:t>
            </a:r>
          </a:p>
          <a:p>
            <a:pPr lvl="4">
              <a:defRPr/>
            </a:pP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</a:rPr>
              <a:t>SOI Earth = 924 000 km</a:t>
            </a:r>
            <a:r>
              <a:rPr lang="en-GB" sz="1200" b="0" i="0" dirty="0">
                <a:solidFill>
                  <a:srgbClr val="FFFFFF"/>
                </a:solidFill>
                <a:effectLst/>
                <a:latin typeface="Google Sans"/>
              </a:rPr>
              <a:t>4,000km</a:t>
            </a:r>
            <a:endParaRPr lang="en-GB" sz="16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4">
              <a:defRPr/>
            </a:pP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</a:rPr>
              <a:t>SOI Jupiter = </a:t>
            </a:r>
            <a:r>
              <a:rPr lang="en-GB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48 200 000</a:t>
            </a:r>
            <a:endParaRPr lang="en-GB" sz="1600" dirty="0">
              <a:solidFill>
                <a:schemeClr val="tx1"/>
              </a:solidFill>
              <a:latin typeface="Arial" panose="020B0604020202020204"/>
            </a:endParaRPr>
          </a:p>
          <a:p>
            <a:pPr lvl="4">
              <a:defRPr/>
            </a:pPr>
            <a:endParaRPr lang="en-GB" dirty="0">
              <a:solidFill>
                <a:srgbClr val="00A6D6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8007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11652-6510-D2BE-9DC2-64B734F43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B7B69FC-39EC-BAD0-AE74-CF0E9025A3A8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AE52A93-0D5C-F019-280C-CA061F9C605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641076F1-0C06-7C08-2C3D-0415976023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8666" y="1565274"/>
            <a:ext cx="4938711" cy="4435476"/>
          </a:xfrm>
        </p:spPr>
        <p:txBody>
          <a:bodyPr/>
          <a:lstStyle/>
          <a:p>
            <a:pPr marL="342900" marR="0" lvl="4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>
                <a:solidFill>
                  <a:srgbClr val="00A6D6"/>
                </a:solidFill>
                <a:latin typeface="Arial" panose="020B0604020202020204"/>
              </a:rPr>
              <a:t>Accuracy of the method</a:t>
            </a:r>
          </a:p>
          <a:p>
            <a:pPr marR="0" lvl="4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sz="1600" dirty="0">
                <a:solidFill>
                  <a:schemeClr val="tx1"/>
                </a:solidFill>
                <a:latin typeface="Arial" panose="020B0604020202020204"/>
              </a:rPr>
              <a:t>0.0001 AU = </a:t>
            </a:r>
            <a:r>
              <a:rPr lang="en-GB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15 000 </a:t>
            </a:r>
            <a:r>
              <a:rPr lang="en-GB" sz="1600" dirty="0">
                <a:solidFill>
                  <a:schemeClr val="tx1"/>
                </a:solidFill>
                <a:latin typeface="Arial" panose="020B0604020202020204"/>
              </a:rPr>
              <a:t>km</a:t>
            </a:r>
            <a:br>
              <a:rPr lang="en-GB" sz="1600" dirty="0">
                <a:solidFill>
                  <a:schemeClr val="tx1"/>
                </a:solidFill>
                <a:latin typeface="Arial" panose="020B0604020202020204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/>
              </a:rPr>
              <a:t>0.0005 AU =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</a:rPr>
              <a:t>7</a:t>
            </a:r>
            <a:r>
              <a:rPr lang="en-GB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5 000 </a:t>
            </a:r>
            <a:r>
              <a:rPr lang="en-GB" sz="1600" dirty="0">
                <a:solidFill>
                  <a:schemeClr val="tx1"/>
                </a:solidFill>
                <a:latin typeface="Arial" panose="020B0604020202020204"/>
              </a:rPr>
              <a:t>km</a:t>
            </a:r>
            <a:br>
              <a:rPr lang="en-GB" sz="1600" dirty="0">
                <a:solidFill>
                  <a:schemeClr val="tx1"/>
                </a:solidFill>
                <a:latin typeface="Arial" panose="020B0604020202020204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/>
              </a:rPr>
              <a:t>0.001 AU   =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r>
              <a:rPr lang="en-GB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50 000 </a:t>
            </a:r>
            <a:r>
              <a:rPr lang="en-GB" sz="1600" dirty="0">
                <a:solidFill>
                  <a:schemeClr val="tx1"/>
                </a:solidFill>
                <a:latin typeface="Arial" panose="020B0604020202020204"/>
              </a:rPr>
              <a:t>km</a:t>
            </a:r>
            <a:br>
              <a:rPr lang="en-GB" sz="1600" dirty="0">
                <a:solidFill>
                  <a:schemeClr val="tx1"/>
                </a:solidFill>
                <a:latin typeface="Arial" panose="020B0604020202020204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/>
              </a:rPr>
              <a:t>0.01 AU 	  =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</a:rPr>
              <a:t>1 </a:t>
            </a:r>
            <a:r>
              <a:rPr lang="en-GB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500 000 </a:t>
            </a:r>
            <a:r>
              <a:rPr lang="en-GB" sz="1600" dirty="0">
                <a:solidFill>
                  <a:schemeClr val="tx1"/>
                </a:solidFill>
                <a:latin typeface="Arial" panose="020B0604020202020204"/>
              </a:rPr>
              <a:t>km</a:t>
            </a:r>
          </a:p>
          <a:p>
            <a:pPr marR="0" lvl="4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sz="1600" dirty="0">
                <a:solidFill>
                  <a:schemeClr val="tx1"/>
                </a:solidFill>
                <a:latin typeface="Arial" panose="020B0604020202020204"/>
              </a:rPr>
              <a:t>Fixes:</a:t>
            </a:r>
          </a:p>
          <a:p>
            <a:pPr marR="0" lvl="4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sz="1600" dirty="0">
                <a:solidFill>
                  <a:schemeClr val="tx1"/>
                </a:solidFill>
                <a:latin typeface="Arial" panose="020B0604020202020204"/>
              </a:rPr>
              <a:t>- Lower objective weight</a:t>
            </a:r>
          </a:p>
          <a:p>
            <a:pPr marR="0" lvl="4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GB" sz="1600" dirty="0">
                <a:solidFill>
                  <a:schemeClr val="tx1"/>
                </a:solidFill>
                <a:latin typeface="Arial" panose="020B0604020202020204"/>
              </a:rPr>
              <a:t>- Try different activation function</a:t>
            </a:r>
          </a:p>
          <a:p>
            <a:pPr marL="285750" marR="0" lvl="4" indent="-28575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-"/>
              <a:tabLst/>
              <a:defRPr/>
            </a:pPr>
            <a:endParaRPr lang="en-GB" sz="1600" dirty="0">
              <a:solidFill>
                <a:schemeClr val="tx1"/>
              </a:solidFill>
              <a:latin typeface="Arial" panose="020B0604020202020204"/>
            </a:endParaRPr>
          </a:p>
          <a:p>
            <a:pPr lvl="4">
              <a:defRPr/>
            </a:pPr>
            <a:endParaRPr lang="en-GB" dirty="0">
              <a:solidFill>
                <a:schemeClr val="tx1"/>
              </a:solidFill>
              <a:latin typeface="Arial" panose="020B0604020202020204"/>
            </a:endParaRPr>
          </a:p>
          <a:p>
            <a:pPr lvl="4">
              <a:defRPr/>
            </a:pPr>
            <a:endParaRPr lang="en-GB" dirty="0">
              <a:solidFill>
                <a:schemeClr val="tx1"/>
              </a:solidFill>
              <a:latin typeface="Arial" panose="020B0604020202020204"/>
            </a:endParaRPr>
          </a:p>
          <a:p>
            <a:pPr marR="0" lvl="4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GB" dirty="0">
              <a:solidFill>
                <a:schemeClr val="tx1"/>
              </a:solidFill>
              <a:latin typeface="Arial" panose="020B0604020202020204"/>
            </a:endParaRPr>
          </a:p>
          <a:p>
            <a:pPr marR="0" lvl="4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GB" dirty="0">
              <a:solidFill>
                <a:schemeClr val="tx1"/>
              </a:solidFill>
              <a:latin typeface="Arial" panose="020B0604020202020204"/>
            </a:endParaRPr>
          </a:p>
          <a:p>
            <a:pPr marR="0" lvl="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GB" dirty="0">
              <a:solidFill>
                <a:srgbClr val="00A6D6"/>
              </a:solidFill>
              <a:latin typeface="Arial" panose="020B0604020202020204"/>
            </a:endParaRP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9D3D8954-1C40-1116-7956-A63363A3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sz="3600" dirty="0"/>
              <a:t>Analysis and reflection of results</a:t>
            </a:r>
          </a:p>
        </p:txBody>
      </p:sp>
      <p:sp>
        <p:nvSpPr>
          <p:cNvPr id="7" name="Tijdelijke aanduiding voor tekst 7">
            <a:extLst>
              <a:ext uri="{FF2B5EF4-FFF2-40B4-BE49-F238E27FC236}">
                <a16:creationId xmlns:a16="http://schemas.microsoft.com/office/drawing/2014/main" id="{9242F17D-D98F-44C3-CB8A-8595801AD0DC}"/>
              </a:ext>
            </a:extLst>
          </p:cNvPr>
          <p:cNvSpPr txBox="1">
            <a:spLocks/>
          </p:cNvSpPr>
          <p:nvPr/>
        </p:nvSpPr>
        <p:spPr>
          <a:xfrm>
            <a:off x="6096000" y="1565274"/>
            <a:ext cx="4338940" cy="44354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12788" indent="-3508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tabLst>
                <a:tab pos="712788" algn="l"/>
              </a:tabLst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Segoe UI Light" panose="020B0502040204020203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b="0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defRPr/>
            </a:pPr>
            <a:endParaRPr lang="en-GB" dirty="0">
              <a:solidFill>
                <a:srgbClr val="00A6D6"/>
              </a:solidFill>
              <a:latin typeface="Arial" panose="020B0604020202020204"/>
            </a:endParaRPr>
          </a:p>
          <a:p>
            <a:pPr lvl="4">
              <a:defRPr/>
            </a:pPr>
            <a:r>
              <a:rPr lang="en-GB" sz="1800" dirty="0">
                <a:solidFill>
                  <a:schemeClr val="tx1"/>
                </a:solidFill>
                <a:latin typeface="Arial" panose="020B0604020202020204"/>
              </a:rPr>
              <a:t>0.0640 AU =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</a:rPr>
              <a:t>9 600 000 km</a:t>
            </a:r>
          </a:p>
          <a:p>
            <a:pPr lvl="4">
              <a:defRPr/>
            </a:pP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</a:rPr>
              <a:t>SOI Earth    = 924 000 km</a:t>
            </a:r>
            <a:r>
              <a:rPr lang="en-GB" sz="1200" b="0" i="0" dirty="0">
                <a:solidFill>
                  <a:srgbClr val="FFFFFF"/>
                </a:solidFill>
                <a:effectLst/>
                <a:latin typeface="Google Sans"/>
              </a:rPr>
              <a:t>4,000km</a:t>
            </a:r>
            <a:endParaRPr lang="en-GB" sz="16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4">
              <a:defRPr/>
            </a:pP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</a:rPr>
              <a:t>SOI Jupiter  = </a:t>
            </a:r>
            <a:r>
              <a:rPr lang="en-GB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48 200 000</a:t>
            </a:r>
            <a:endParaRPr lang="en-GB" sz="1600" dirty="0">
              <a:solidFill>
                <a:schemeClr val="tx1"/>
              </a:solidFill>
              <a:latin typeface="Arial" panose="020B0604020202020204"/>
            </a:endParaRPr>
          </a:p>
          <a:p>
            <a:pPr lvl="4">
              <a:defRPr/>
            </a:pPr>
            <a:endParaRPr lang="en-GB" dirty="0">
              <a:solidFill>
                <a:srgbClr val="00A6D6"/>
              </a:solidFill>
              <a:latin typeface="Arial" panose="020B060402020202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C6256F-6DDC-1F2F-52B7-6EAF9B183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80" y="4439177"/>
            <a:ext cx="3915447" cy="21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9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AA807-2020-0D3B-E4BC-2A71CB7D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2519681-CE04-C368-9E93-4407101C121F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F2BA2E0-9427-7F95-4498-996928C42DF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106DB97-D7A7-9ED0-2EC7-7089A1EAAD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138" y="1565274"/>
            <a:ext cx="5376862" cy="4435476"/>
          </a:xfrm>
        </p:spPr>
        <p:txBody>
          <a:bodyPr/>
          <a:lstStyle/>
          <a:p>
            <a:pPr marL="342900" marR="0" lvl="4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>
                <a:solidFill>
                  <a:srgbClr val="00A6D6"/>
                </a:solidFill>
                <a:latin typeface="Arial" panose="020B0604020202020204"/>
              </a:rPr>
              <a:t>Dependence on initialization of NN</a:t>
            </a:r>
          </a:p>
          <a:p>
            <a:pPr lvl="4">
              <a:defRPr/>
            </a:pPr>
            <a:endParaRPr lang="en-GB" dirty="0">
              <a:solidFill>
                <a:schemeClr val="tx1"/>
              </a:solidFill>
              <a:latin typeface="Arial" panose="020B0604020202020204"/>
            </a:endParaRPr>
          </a:p>
          <a:p>
            <a:pPr lvl="4">
              <a:defRPr/>
            </a:pPr>
            <a:endParaRPr lang="en-GB" dirty="0">
              <a:solidFill>
                <a:schemeClr val="tx1"/>
              </a:solidFill>
              <a:latin typeface="Arial" panose="020B0604020202020204"/>
            </a:endParaRPr>
          </a:p>
          <a:p>
            <a:pPr marR="0" lvl="4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GB" dirty="0">
              <a:solidFill>
                <a:schemeClr val="tx1"/>
              </a:solidFill>
              <a:latin typeface="Arial" panose="020B0604020202020204"/>
            </a:endParaRPr>
          </a:p>
          <a:p>
            <a:pPr marR="0" lvl="4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GB" dirty="0">
              <a:solidFill>
                <a:schemeClr val="tx1"/>
              </a:solidFill>
              <a:latin typeface="Arial" panose="020B0604020202020204"/>
            </a:endParaRPr>
          </a:p>
          <a:p>
            <a:pPr marR="0" lvl="4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GB" dirty="0">
              <a:solidFill>
                <a:srgbClr val="00A6D6"/>
              </a:solidFill>
              <a:latin typeface="Arial" panose="020B0604020202020204"/>
            </a:endParaRP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A0D0D0DE-3BFC-8125-8304-D9F70C697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sz="3600" dirty="0"/>
              <a:t>Analysis and reflection of results</a:t>
            </a:r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8ABB086-79A1-8216-573F-1544F39B6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 t="6407" r="8216" b="5228"/>
          <a:stretch/>
        </p:blipFill>
        <p:spPr>
          <a:xfrm>
            <a:off x="948192" y="2183660"/>
            <a:ext cx="4821369" cy="36752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D51F0A-37DE-F5CE-0FA7-421BBC215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201" y="2498724"/>
            <a:ext cx="4110837" cy="3360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350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21EE6-70A0-4420-C5AF-11783CC06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259BA27-C28D-8899-5E65-C2EC79F2504D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50873BB7-480A-7254-281D-1662F13FA2B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815D1AC-88A1-022C-6B72-24C5035402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7626" y="1603533"/>
            <a:ext cx="10752136" cy="4435476"/>
          </a:xfrm>
        </p:spPr>
        <p:txBody>
          <a:bodyPr/>
          <a:lstStyle/>
          <a:p>
            <a:pPr lvl="4"/>
            <a:r>
              <a:rPr lang="en-GB" dirty="0"/>
              <a:t>V&amp;V subproblem 1 + 2</a:t>
            </a:r>
          </a:p>
          <a:p>
            <a:pPr lvl="4"/>
            <a:r>
              <a:rPr lang="en-GB" sz="2000" dirty="0"/>
              <a:t>Verification</a:t>
            </a:r>
          </a:p>
          <a:p>
            <a:r>
              <a:rPr lang="en-GB" sz="1800" dirty="0"/>
              <a:t>Numerical integrations </a:t>
            </a:r>
            <a:r>
              <a:rPr lang="en-GB" sz="1800" dirty="0" err="1"/>
              <a:t>Tudat</a:t>
            </a:r>
            <a:endParaRPr lang="en-GB" sz="1800" dirty="0"/>
          </a:p>
          <a:p>
            <a:r>
              <a:rPr lang="en-GB" sz="1800" b="0" dirty="0"/>
              <a:t>Data </a:t>
            </a:r>
            <a:r>
              <a:rPr lang="en-GB" sz="1800" b="0" dirty="0" err="1"/>
              <a:t>BepiColombo</a:t>
            </a:r>
            <a:endParaRPr lang="en-GB" dirty="0"/>
          </a:p>
          <a:p>
            <a:pPr lvl="4"/>
            <a:r>
              <a:rPr lang="en-GB" sz="2000" dirty="0"/>
              <a:t>Validation</a:t>
            </a:r>
          </a:p>
          <a:p>
            <a:r>
              <a:rPr lang="en-GB" sz="1800" dirty="0"/>
              <a:t>Hodographic shaping</a:t>
            </a:r>
          </a:p>
          <a:p>
            <a:r>
              <a:rPr lang="en-GB" sz="1800" b="0" dirty="0"/>
              <a:t>Data </a:t>
            </a:r>
            <a:r>
              <a:rPr lang="en-GB" sz="1800" b="0" dirty="0" err="1"/>
              <a:t>BepiColombo</a:t>
            </a:r>
            <a:r>
              <a:rPr lang="en-GB" sz="1800" b="0" dirty="0"/>
              <a:t>?</a:t>
            </a:r>
            <a:endParaRPr lang="en-GB" sz="1100" b="0" dirty="0"/>
          </a:p>
          <a:p>
            <a:pPr marL="0" indent="0">
              <a:buNone/>
            </a:pPr>
            <a:endParaRPr lang="en-GB" sz="1200" b="0" dirty="0"/>
          </a:p>
          <a:p>
            <a:pPr lvl="1"/>
            <a:endParaRPr lang="en-GB" sz="1200" b="0" dirty="0"/>
          </a:p>
          <a:p>
            <a:pPr lvl="1"/>
            <a:endParaRPr lang="en-GB" b="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DAAB2752-69BA-3F4F-BDD0-F2DDE466A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sz="3600" dirty="0"/>
              <a:t>Analysis and reflection of results</a:t>
            </a:r>
            <a:endParaRPr lang="en-GB" dirty="0"/>
          </a:p>
        </p:txBody>
      </p:sp>
      <p:pic>
        <p:nvPicPr>
          <p:cNvPr id="2050" name="Picture 2" descr="There is no going straight in Space. How to send a spacecraft to Mercury.">
            <a:extLst>
              <a:ext uri="{FF2B5EF4-FFF2-40B4-BE49-F238E27FC236}">
                <a16:creationId xmlns:a16="http://schemas.microsoft.com/office/drawing/2014/main" id="{9C6B0042-3312-03B2-C82C-DA04A6482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213" y="411721"/>
            <a:ext cx="3600853" cy="266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914F1C-C2BD-A385-7FBE-A315773F2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3391126"/>
            <a:ext cx="5415041" cy="26478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BA131B-0EDC-4424-80D3-DCDE1C77EC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60" t="4243" b="-1"/>
          <a:stretch/>
        </p:blipFill>
        <p:spPr>
          <a:xfrm>
            <a:off x="717626" y="4446382"/>
            <a:ext cx="4334373" cy="15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7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CABCDA32-BC14-A5D4-05B8-0BCC7813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| dark mode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67A1CDF-CE7A-2845-FCD6-C8689DAE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09C8-8D8F-4388-A318-091A920EF2FA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3C89D748-71DD-4DAC-8848-8CDE7F6AA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36102112-C438-D13C-6335-326E6F2420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18238" y="719138"/>
            <a:ext cx="7651524" cy="52816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80D4DB86-2992-F491-DE66-9AF86B0B793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2533" y="2030785"/>
            <a:ext cx="5288703" cy="1333698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l" defTabSz="914400" rtl="0" eaLnBrk="1" latinLnBrk="0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48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dirty="0"/>
              <a:t>Recap Research Proposal</a:t>
            </a:r>
          </a:p>
        </p:txBody>
      </p:sp>
      <p:sp>
        <p:nvSpPr>
          <p:cNvPr id="10" name="Tijdelijke aanduiding voor tekst 5">
            <a:extLst>
              <a:ext uri="{FF2B5EF4-FFF2-40B4-BE49-F238E27FC236}">
                <a16:creationId xmlns:a16="http://schemas.microsoft.com/office/drawing/2014/main" id="{D5F16DBA-8655-CF0A-8BAC-50EAA8514B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559" y="2026356"/>
            <a:ext cx="1368966" cy="1329595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9600" b="0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00</a:t>
            </a:r>
          </a:p>
        </p:txBody>
      </p:sp>
      <p:grpSp>
        <p:nvGrpSpPr>
          <p:cNvPr id="15" name="Groep 2">
            <a:extLst>
              <a:ext uri="{FF2B5EF4-FFF2-40B4-BE49-F238E27FC236}">
                <a16:creationId xmlns:a16="http://schemas.microsoft.com/office/drawing/2014/main" id="{57B2E89A-850B-426D-8E3B-C0452A65EA8E}"/>
              </a:ext>
            </a:extLst>
          </p:cNvPr>
          <p:cNvGrpSpPr/>
          <p:nvPr/>
        </p:nvGrpSpPr>
        <p:grpSpPr>
          <a:xfrm>
            <a:off x="871538" y="1717675"/>
            <a:ext cx="4005803" cy="2251756"/>
            <a:chOff x="719138" y="1565275"/>
            <a:chExt cx="5348870" cy="3006725"/>
          </a:xfrm>
        </p:grpSpPr>
        <p:sp>
          <p:nvSpPr>
            <p:cNvPr id="16" name="Rechthoek 3">
              <a:extLst>
                <a:ext uri="{FF2B5EF4-FFF2-40B4-BE49-F238E27FC236}">
                  <a16:creationId xmlns:a16="http://schemas.microsoft.com/office/drawing/2014/main" id="{7156A6C1-30E1-2459-DB4F-E8352F8C72F8}"/>
                </a:ext>
              </a:extLst>
            </p:cNvPr>
            <p:cNvSpPr/>
            <p:nvPr userDrawn="1"/>
          </p:nvSpPr>
          <p:spPr>
            <a:xfrm>
              <a:off x="719138" y="1565275"/>
              <a:ext cx="5348870" cy="3006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7" name="Vrije vorm: vorm 5">
              <a:extLst>
                <a:ext uri="{FF2B5EF4-FFF2-40B4-BE49-F238E27FC236}">
                  <a16:creationId xmlns:a16="http://schemas.microsoft.com/office/drawing/2014/main" id="{47F7C1EB-39FA-8A8B-F534-471DAFD43CBD}"/>
                </a:ext>
              </a:extLst>
            </p:cNvPr>
            <p:cNvSpPr/>
            <p:nvPr userDrawn="1"/>
          </p:nvSpPr>
          <p:spPr>
            <a:xfrm>
              <a:off x="719138" y="1565275"/>
              <a:ext cx="5348870" cy="3006089"/>
            </a:xfrm>
            <a:custGeom>
              <a:avLst/>
              <a:gdLst>
                <a:gd name="connsiteX0" fmla="*/ 9196825 w 12202751"/>
                <a:gd name="connsiteY0" fmla="*/ 6253791 h 6858000"/>
                <a:gd name="connsiteX1" fmla="*/ 9228283 w 12202751"/>
                <a:gd name="connsiteY1" fmla="*/ 6260764 h 6858000"/>
                <a:gd name="connsiteX2" fmla="*/ 9319129 w 12202751"/>
                <a:gd name="connsiteY2" fmla="*/ 6797771 h 6858000"/>
                <a:gd name="connsiteX3" fmla="*/ 9315062 w 12202751"/>
                <a:gd name="connsiteY3" fmla="*/ 6858000 h 6858000"/>
                <a:gd name="connsiteX4" fmla="*/ 8712780 w 12202751"/>
                <a:gd name="connsiteY4" fmla="*/ 6858000 h 6858000"/>
                <a:gd name="connsiteX5" fmla="*/ 8752852 w 12202751"/>
                <a:gd name="connsiteY5" fmla="*/ 6786092 h 6858000"/>
                <a:gd name="connsiteX6" fmla="*/ 9165949 w 12202751"/>
                <a:gd name="connsiteY6" fmla="*/ 6254507 h 6858000"/>
                <a:gd name="connsiteX7" fmla="*/ 9196825 w 12202751"/>
                <a:gd name="connsiteY7" fmla="*/ 6253791 h 6858000"/>
                <a:gd name="connsiteX8" fmla="*/ 6322661 w 12202751"/>
                <a:gd name="connsiteY8" fmla="*/ 860036 h 6858000"/>
                <a:gd name="connsiteX9" fmla="*/ 6406295 w 12202751"/>
                <a:gd name="connsiteY9" fmla="*/ 923793 h 6858000"/>
                <a:gd name="connsiteX10" fmla="*/ 6343263 w 12202751"/>
                <a:gd name="connsiteY10" fmla="*/ 1578190 h 6858000"/>
                <a:gd name="connsiteX11" fmla="*/ 3612233 w 12202751"/>
                <a:gd name="connsiteY11" fmla="*/ 6735009 h 6858000"/>
                <a:gd name="connsiteX12" fmla="*/ 3592717 w 12202751"/>
                <a:gd name="connsiteY12" fmla="*/ 6858000 h 6858000"/>
                <a:gd name="connsiteX13" fmla="*/ 0 w 12202751"/>
                <a:gd name="connsiteY13" fmla="*/ 6858000 h 6858000"/>
                <a:gd name="connsiteX14" fmla="*/ 0 w 12202751"/>
                <a:gd name="connsiteY14" fmla="*/ 6632489 h 6858000"/>
                <a:gd name="connsiteX15" fmla="*/ 339610 w 12202751"/>
                <a:gd name="connsiteY15" fmla="*/ 6322172 h 6858000"/>
                <a:gd name="connsiteX16" fmla="*/ 5674132 w 12202751"/>
                <a:gd name="connsiteY16" fmla="*/ 1607274 h 6858000"/>
                <a:gd name="connsiteX17" fmla="*/ 6322661 w 12202751"/>
                <a:gd name="connsiteY17" fmla="*/ 860036 h 6858000"/>
                <a:gd name="connsiteX18" fmla="*/ 11650950 w 12202751"/>
                <a:gd name="connsiteY18" fmla="*/ 0 h 6858000"/>
                <a:gd name="connsiteX19" fmla="*/ 12202751 w 12202751"/>
                <a:gd name="connsiteY19" fmla="*/ 0 h 6858000"/>
                <a:gd name="connsiteX20" fmla="*/ 12202751 w 12202751"/>
                <a:gd name="connsiteY20" fmla="*/ 4442690 h 6858000"/>
                <a:gd name="connsiteX21" fmla="*/ 12090669 w 12202751"/>
                <a:gd name="connsiteY21" fmla="*/ 4422014 h 6858000"/>
                <a:gd name="connsiteX22" fmla="*/ 10571396 w 12202751"/>
                <a:gd name="connsiteY22" fmla="*/ 2213198 h 6858000"/>
                <a:gd name="connsiteX23" fmla="*/ 11525799 w 12202751"/>
                <a:gd name="connsiteY23" fmla="*/ 135882 h 6858000"/>
                <a:gd name="connsiteX24" fmla="*/ 0 w 12202751"/>
                <a:gd name="connsiteY24" fmla="*/ 0 h 6858000"/>
                <a:gd name="connsiteX25" fmla="*/ 2054194 w 12202751"/>
                <a:gd name="connsiteY25" fmla="*/ 0 h 6858000"/>
                <a:gd name="connsiteX26" fmla="*/ 1941123 w 12202751"/>
                <a:gd name="connsiteY26" fmla="*/ 75811 h 6858000"/>
                <a:gd name="connsiteX27" fmla="*/ 206525 w 12202751"/>
                <a:gd name="connsiteY27" fmla="*/ 1437904 h 6858000"/>
                <a:gd name="connsiteX28" fmla="*/ 0 w 12202751"/>
                <a:gd name="connsiteY28" fmla="*/ 1632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202751" h="685800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GB" sz="1600"/>
                <a:t> </a:t>
              </a:r>
              <a:endParaRPr lang="en-GB" sz="1600" dirty="0"/>
            </a:p>
          </p:txBody>
        </p:sp>
      </p:grp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3752121C-AC1D-5CDE-07F6-E511434DA8A4}"/>
              </a:ext>
            </a:extLst>
          </p:cNvPr>
          <p:cNvSpPr txBox="1"/>
          <p:nvPr/>
        </p:nvSpPr>
        <p:spPr>
          <a:xfrm>
            <a:off x="2439867" y="2132590"/>
            <a:ext cx="869149" cy="1421928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9600" b="0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111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5570C-F7B0-79B2-23F2-D6014FCE9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A2362827-4343-2E1B-CC45-A33B3795C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| dark mode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8B9EAF5-8C77-8CF5-42EB-237FE4199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09C8-8D8F-4388-A318-091A920EF2FA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AD40EE23-3F2E-4807-2596-B99F566C7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47444649-626C-6A20-CEFE-18642B182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18238" y="719138"/>
            <a:ext cx="7651524" cy="52816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C7E8065F-1949-53A9-5F78-3C2F279A322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2533" y="2030785"/>
            <a:ext cx="5288703" cy="1333698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l" defTabSz="914400" rtl="0" eaLnBrk="1" latinLnBrk="0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48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sz="4400" dirty="0"/>
              <a:t>Updated plan for remainder of thesis</a:t>
            </a:r>
          </a:p>
        </p:txBody>
      </p:sp>
      <p:sp>
        <p:nvSpPr>
          <p:cNvPr id="10" name="Tijdelijke aanduiding voor tekst 5">
            <a:extLst>
              <a:ext uri="{FF2B5EF4-FFF2-40B4-BE49-F238E27FC236}">
                <a16:creationId xmlns:a16="http://schemas.microsoft.com/office/drawing/2014/main" id="{4753E3AB-02F2-7A41-8A45-E402FC8B6FE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559" y="2026356"/>
            <a:ext cx="1368966" cy="1329595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9600" b="0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00</a:t>
            </a:r>
          </a:p>
        </p:txBody>
      </p:sp>
      <p:grpSp>
        <p:nvGrpSpPr>
          <p:cNvPr id="15" name="Groep 2">
            <a:extLst>
              <a:ext uri="{FF2B5EF4-FFF2-40B4-BE49-F238E27FC236}">
                <a16:creationId xmlns:a16="http://schemas.microsoft.com/office/drawing/2014/main" id="{74BF3720-88B2-3D26-ECC1-BF7FE5321A7A}"/>
              </a:ext>
            </a:extLst>
          </p:cNvPr>
          <p:cNvGrpSpPr/>
          <p:nvPr/>
        </p:nvGrpSpPr>
        <p:grpSpPr>
          <a:xfrm>
            <a:off x="871538" y="1717675"/>
            <a:ext cx="4005803" cy="2251756"/>
            <a:chOff x="719138" y="1565275"/>
            <a:chExt cx="5348870" cy="3006725"/>
          </a:xfrm>
        </p:grpSpPr>
        <p:sp>
          <p:nvSpPr>
            <p:cNvPr id="16" name="Rechthoek 3">
              <a:extLst>
                <a:ext uri="{FF2B5EF4-FFF2-40B4-BE49-F238E27FC236}">
                  <a16:creationId xmlns:a16="http://schemas.microsoft.com/office/drawing/2014/main" id="{9A5A47F8-E777-3269-AA9A-7A82C8321D42}"/>
                </a:ext>
              </a:extLst>
            </p:cNvPr>
            <p:cNvSpPr/>
            <p:nvPr userDrawn="1"/>
          </p:nvSpPr>
          <p:spPr>
            <a:xfrm>
              <a:off x="719138" y="1565275"/>
              <a:ext cx="5348870" cy="3006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7" name="Vrije vorm: vorm 5">
              <a:extLst>
                <a:ext uri="{FF2B5EF4-FFF2-40B4-BE49-F238E27FC236}">
                  <a16:creationId xmlns:a16="http://schemas.microsoft.com/office/drawing/2014/main" id="{E7714FB1-CF97-0120-E027-DA527A397A97}"/>
                </a:ext>
              </a:extLst>
            </p:cNvPr>
            <p:cNvSpPr/>
            <p:nvPr userDrawn="1"/>
          </p:nvSpPr>
          <p:spPr>
            <a:xfrm>
              <a:off x="719138" y="1565275"/>
              <a:ext cx="5348870" cy="3006089"/>
            </a:xfrm>
            <a:custGeom>
              <a:avLst/>
              <a:gdLst>
                <a:gd name="connsiteX0" fmla="*/ 9196825 w 12202751"/>
                <a:gd name="connsiteY0" fmla="*/ 6253791 h 6858000"/>
                <a:gd name="connsiteX1" fmla="*/ 9228283 w 12202751"/>
                <a:gd name="connsiteY1" fmla="*/ 6260764 h 6858000"/>
                <a:gd name="connsiteX2" fmla="*/ 9319129 w 12202751"/>
                <a:gd name="connsiteY2" fmla="*/ 6797771 h 6858000"/>
                <a:gd name="connsiteX3" fmla="*/ 9315062 w 12202751"/>
                <a:gd name="connsiteY3" fmla="*/ 6858000 h 6858000"/>
                <a:gd name="connsiteX4" fmla="*/ 8712780 w 12202751"/>
                <a:gd name="connsiteY4" fmla="*/ 6858000 h 6858000"/>
                <a:gd name="connsiteX5" fmla="*/ 8752852 w 12202751"/>
                <a:gd name="connsiteY5" fmla="*/ 6786092 h 6858000"/>
                <a:gd name="connsiteX6" fmla="*/ 9165949 w 12202751"/>
                <a:gd name="connsiteY6" fmla="*/ 6254507 h 6858000"/>
                <a:gd name="connsiteX7" fmla="*/ 9196825 w 12202751"/>
                <a:gd name="connsiteY7" fmla="*/ 6253791 h 6858000"/>
                <a:gd name="connsiteX8" fmla="*/ 6322661 w 12202751"/>
                <a:gd name="connsiteY8" fmla="*/ 860036 h 6858000"/>
                <a:gd name="connsiteX9" fmla="*/ 6406295 w 12202751"/>
                <a:gd name="connsiteY9" fmla="*/ 923793 h 6858000"/>
                <a:gd name="connsiteX10" fmla="*/ 6343263 w 12202751"/>
                <a:gd name="connsiteY10" fmla="*/ 1578190 h 6858000"/>
                <a:gd name="connsiteX11" fmla="*/ 3612233 w 12202751"/>
                <a:gd name="connsiteY11" fmla="*/ 6735009 h 6858000"/>
                <a:gd name="connsiteX12" fmla="*/ 3592717 w 12202751"/>
                <a:gd name="connsiteY12" fmla="*/ 6858000 h 6858000"/>
                <a:gd name="connsiteX13" fmla="*/ 0 w 12202751"/>
                <a:gd name="connsiteY13" fmla="*/ 6858000 h 6858000"/>
                <a:gd name="connsiteX14" fmla="*/ 0 w 12202751"/>
                <a:gd name="connsiteY14" fmla="*/ 6632489 h 6858000"/>
                <a:gd name="connsiteX15" fmla="*/ 339610 w 12202751"/>
                <a:gd name="connsiteY15" fmla="*/ 6322172 h 6858000"/>
                <a:gd name="connsiteX16" fmla="*/ 5674132 w 12202751"/>
                <a:gd name="connsiteY16" fmla="*/ 1607274 h 6858000"/>
                <a:gd name="connsiteX17" fmla="*/ 6322661 w 12202751"/>
                <a:gd name="connsiteY17" fmla="*/ 860036 h 6858000"/>
                <a:gd name="connsiteX18" fmla="*/ 11650950 w 12202751"/>
                <a:gd name="connsiteY18" fmla="*/ 0 h 6858000"/>
                <a:gd name="connsiteX19" fmla="*/ 12202751 w 12202751"/>
                <a:gd name="connsiteY19" fmla="*/ 0 h 6858000"/>
                <a:gd name="connsiteX20" fmla="*/ 12202751 w 12202751"/>
                <a:gd name="connsiteY20" fmla="*/ 4442690 h 6858000"/>
                <a:gd name="connsiteX21" fmla="*/ 12090669 w 12202751"/>
                <a:gd name="connsiteY21" fmla="*/ 4422014 h 6858000"/>
                <a:gd name="connsiteX22" fmla="*/ 10571396 w 12202751"/>
                <a:gd name="connsiteY22" fmla="*/ 2213198 h 6858000"/>
                <a:gd name="connsiteX23" fmla="*/ 11525799 w 12202751"/>
                <a:gd name="connsiteY23" fmla="*/ 135882 h 6858000"/>
                <a:gd name="connsiteX24" fmla="*/ 0 w 12202751"/>
                <a:gd name="connsiteY24" fmla="*/ 0 h 6858000"/>
                <a:gd name="connsiteX25" fmla="*/ 2054194 w 12202751"/>
                <a:gd name="connsiteY25" fmla="*/ 0 h 6858000"/>
                <a:gd name="connsiteX26" fmla="*/ 1941123 w 12202751"/>
                <a:gd name="connsiteY26" fmla="*/ 75811 h 6858000"/>
                <a:gd name="connsiteX27" fmla="*/ 206525 w 12202751"/>
                <a:gd name="connsiteY27" fmla="*/ 1437904 h 6858000"/>
                <a:gd name="connsiteX28" fmla="*/ 0 w 12202751"/>
                <a:gd name="connsiteY28" fmla="*/ 1632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202751" h="685800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GB" sz="1600"/>
                <a:t> </a:t>
              </a:r>
              <a:endParaRPr lang="en-GB" sz="1600" dirty="0"/>
            </a:p>
          </p:txBody>
        </p:sp>
      </p:grp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D8D5C16-103A-2472-59B6-6E25B503D16A}"/>
              </a:ext>
            </a:extLst>
          </p:cNvPr>
          <p:cNvSpPr txBox="1"/>
          <p:nvPr/>
        </p:nvSpPr>
        <p:spPr>
          <a:xfrm>
            <a:off x="2439867" y="2132590"/>
            <a:ext cx="869149" cy="1421928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9600" b="0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9482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1EDCD-1673-EFB0-25D6-C2846D612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04089F5-ACA1-3993-04EC-615A7EE835E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79FBFC4-0CC8-72A7-FA33-B1E184F4DDC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74D8D0C5-340E-885C-B9CA-77370DB6B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52" y="105960"/>
            <a:ext cx="10752610" cy="323409"/>
          </a:xfrm>
        </p:spPr>
        <p:txBody>
          <a:bodyPr/>
          <a:lstStyle/>
          <a:p>
            <a:r>
              <a:rPr lang="en-GB" sz="3600" dirty="0"/>
              <a:t>Updated plan for remainder of 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EFF46-498E-6E65-225D-62CBD9162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8" y="567825"/>
            <a:ext cx="10810956" cy="6149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9303ED-C186-1854-76B9-7F1C86E26654}"/>
              </a:ext>
            </a:extLst>
          </p:cNvPr>
          <p:cNvSpPr txBox="1"/>
          <p:nvPr/>
        </p:nvSpPr>
        <p:spPr>
          <a:xfrm>
            <a:off x="10801350" y="1001706"/>
            <a:ext cx="834314" cy="242729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6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FC40F-29B4-2FA9-35D8-247A94D1E721}"/>
              </a:ext>
            </a:extLst>
          </p:cNvPr>
          <p:cNvSpPr txBox="1"/>
          <p:nvPr/>
        </p:nvSpPr>
        <p:spPr>
          <a:xfrm>
            <a:off x="10801350" y="3567455"/>
            <a:ext cx="834314" cy="283821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40127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0EDB2-9471-3185-CA8B-5A1DDF19C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8ADBFD29-558C-3EFA-3CC8-984E92C8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| dark mode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52EEEFD-7A38-58D7-BABA-1344ED5F6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09C8-8D8F-4388-A318-091A920EF2FA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323BD79C-55C0-8C59-09AD-CF637C11D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A11F2E43-CD4B-025D-3E4C-3C09CA9EC4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18238" y="719138"/>
            <a:ext cx="7651524" cy="52816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601C4E4F-51BB-27DE-893B-2E14F00A0E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2533" y="2697634"/>
            <a:ext cx="5288703" cy="666849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l" defTabSz="914400" rtl="0" eaLnBrk="1" latinLnBrk="0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48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sz="4400" dirty="0"/>
              <a:t>Q&amp;A and Feedback</a:t>
            </a:r>
          </a:p>
        </p:txBody>
      </p:sp>
      <p:sp>
        <p:nvSpPr>
          <p:cNvPr id="10" name="Tijdelijke aanduiding voor tekst 5">
            <a:extLst>
              <a:ext uri="{FF2B5EF4-FFF2-40B4-BE49-F238E27FC236}">
                <a16:creationId xmlns:a16="http://schemas.microsoft.com/office/drawing/2014/main" id="{4C445F88-C231-E55F-2621-F3E69D77C24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559" y="2026356"/>
            <a:ext cx="1368966" cy="1329595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9600" b="0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00</a:t>
            </a:r>
          </a:p>
        </p:txBody>
      </p:sp>
      <p:grpSp>
        <p:nvGrpSpPr>
          <p:cNvPr id="15" name="Groep 2">
            <a:extLst>
              <a:ext uri="{FF2B5EF4-FFF2-40B4-BE49-F238E27FC236}">
                <a16:creationId xmlns:a16="http://schemas.microsoft.com/office/drawing/2014/main" id="{827B57EC-9966-A73A-B6D2-26B2BDBF8416}"/>
              </a:ext>
            </a:extLst>
          </p:cNvPr>
          <p:cNvGrpSpPr/>
          <p:nvPr/>
        </p:nvGrpSpPr>
        <p:grpSpPr>
          <a:xfrm>
            <a:off x="871538" y="1717675"/>
            <a:ext cx="4005804" cy="2251756"/>
            <a:chOff x="719138" y="1565275"/>
            <a:chExt cx="5348871" cy="3006725"/>
          </a:xfrm>
        </p:grpSpPr>
        <p:sp>
          <p:nvSpPr>
            <p:cNvPr id="16" name="Rechthoek 3">
              <a:extLst>
                <a:ext uri="{FF2B5EF4-FFF2-40B4-BE49-F238E27FC236}">
                  <a16:creationId xmlns:a16="http://schemas.microsoft.com/office/drawing/2014/main" id="{67175451-C612-82B5-A0A9-9F59E8D69182}"/>
                </a:ext>
              </a:extLst>
            </p:cNvPr>
            <p:cNvSpPr/>
            <p:nvPr userDrawn="1"/>
          </p:nvSpPr>
          <p:spPr>
            <a:xfrm>
              <a:off x="719138" y="1565275"/>
              <a:ext cx="5348871" cy="3006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7" name="Vrije vorm: vorm 5">
              <a:extLst>
                <a:ext uri="{FF2B5EF4-FFF2-40B4-BE49-F238E27FC236}">
                  <a16:creationId xmlns:a16="http://schemas.microsoft.com/office/drawing/2014/main" id="{EF0462BB-6F34-9ABD-D27D-CFB1DCB93306}"/>
                </a:ext>
              </a:extLst>
            </p:cNvPr>
            <p:cNvSpPr/>
            <p:nvPr userDrawn="1"/>
          </p:nvSpPr>
          <p:spPr>
            <a:xfrm>
              <a:off x="719138" y="1565275"/>
              <a:ext cx="5348870" cy="3006089"/>
            </a:xfrm>
            <a:custGeom>
              <a:avLst/>
              <a:gdLst>
                <a:gd name="connsiteX0" fmla="*/ 9196825 w 12202751"/>
                <a:gd name="connsiteY0" fmla="*/ 6253791 h 6858000"/>
                <a:gd name="connsiteX1" fmla="*/ 9228283 w 12202751"/>
                <a:gd name="connsiteY1" fmla="*/ 6260764 h 6858000"/>
                <a:gd name="connsiteX2" fmla="*/ 9319129 w 12202751"/>
                <a:gd name="connsiteY2" fmla="*/ 6797771 h 6858000"/>
                <a:gd name="connsiteX3" fmla="*/ 9315062 w 12202751"/>
                <a:gd name="connsiteY3" fmla="*/ 6858000 h 6858000"/>
                <a:gd name="connsiteX4" fmla="*/ 8712780 w 12202751"/>
                <a:gd name="connsiteY4" fmla="*/ 6858000 h 6858000"/>
                <a:gd name="connsiteX5" fmla="*/ 8752852 w 12202751"/>
                <a:gd name="connsiteY5" fmla="*/ 6786092 h 6858000"/>
                <a:gd name="connsiteX6" fmla="*/ 9165949 w 12202751"/>
                <a:gd name="connsiteY6" fmla="*/ 6254507 h 6858000"/>
                <a:gd name="connsiteX7" fmla="*/ 9196825 w 12202751"/>
                <a:gd name="connsiteY7" fmla="*/ 6253791 h 6858000"/>
                <a:gd name="connsiteX8" fmla="*/ 6322661 w 12202751"/>
                <a:gd name="connsiteY8" fmla="*/ 860036 h 6858000"/>
                <a:gd name="connsiteX9" fmla="*/ 6406295 w 12202751"/>
                <a:gd name="connsiteY9" fmla="*/ 923793 h 6858000"/>
                <a:gd name="connsiteX10" fmla="*/ 6343263 w 12202751"/>
                <a:gd name="connsiteY10" fmla="*/ 1578190 h 6858000"/>
                <a:gd name="connsiteX11" fmla="*/ 3612233 w 12202751"/>
                <a:gd name="connsiteY11" fmla="*/ 6735009 h 6858000"/>
                <a:gd name="connsiteX12" fmla="*/ 3592717 w 12202751"/>
                <a:gd name="connsiteY12" fmla="*/ 6858000 h 6858000"/>
                <a:gd name="connsiteX13" fmla="*/ 0 w 12202751"/>
                <a:gd name="connsiteY13" fmla="*/ 6858000 h 6858000"/>
                <a:gd name="connsiteX14" fmla="*/ 0 w 12202751"/>
                <a:gd name="connsiteY14" fmla="*/ 6632489 h 6858000"/>
                <a:gd name="connsiteX15" fmla="*/ 339610 w 12202751"/>
                <a:gd name="connsiteY15" fmla="*/ 6322172 h 6858000"/>
                <a:gd name="connsiteX16" fmla="*/ 5674132 w 12202751"/>
                <a:gd name="connsiteY16" fmla="*/ 1607274 h 6858000"/>
                <a:gd name="connsiteX17" fmla="*/ 6322661 w 12202751"/>
                <a:gd name="connsiteY17" fmla="*/ 860036 h 6858000"/>
                <a:gd name="connsiteX18" fmla="*/ 11650950 w 12202751"/>
                <a:gd name="connsiteY18" fmla="*/ 0 h 6858000"/>
                <a:gd name="connsiteX19" fmla="*/ 12202751 w 12202751"/>
                <a:gd name="connsiteY19" fmla="*/ 0 h 6858000"/>
                <a:gd name="connsiteX20" fmla="*/ 12202751 w 12202751"/>
                <a:gd name="connsiteY20" fmla="*/ 4442690 h 6858000"/>
                <a:gd name="connsiteX21" fmla="*/ 12090669 w 12202751"/>
                <a:gd name="connsiteY21" fmla="*/ 4422014 h 6858000"/>
                <a:gd name="connsiteX22" fmla="*/ 10571396 w 12202751"/>
                <a:gd name="connsiteY22" fmla="*/ 2213198 h 6858000"/>
                <a:gd name="connsiteX23" fmla="*/ 11525799 w 12202751"/>
                <a:gd name="connsiteY23" fmla="*/ 135882 h 6858000"/>
                <a:gd name="connsiteX24" fmla="*/ 0 w 12202751"/>
                <a:gd name="connsiteY24" fmla="*/ 0 h 6858000"/>
                <a:gd name="connsiteX25" fmla="*/ 2054194 w 12202751"/>
                <a:gd name="connsiteY25" fmla="*/ 0 h 6858000"/>
                <a:gd name="connsiteX26" fmla="*/ 1941123 w 12202751"/>
                <a:gd name="connsiteY26" fmla="*/ 75811 h 6858000"/>
                <a:gd name="connsiteX27" fmla="*/ 206525 w 12202751"/>
                <a:gd name="connsiteY27" fmla="*/ 1437904 h 6858000"/>
                <a:gd name="connsiteX28" fmla="*/ 0 w 12202751"/>
                <a:gd name="connsiteY28" fmla="*/ 1632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202751" h="685800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GB" sz="1600"/>
                <a:t> </a:t>
              </a:r>
              <a:endParaRPr lang="en-GB" sz="1600" dirty="0"/>
            </a:p>
          </p:txBody>
        </p:sp>
      </p:grp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2D3FEAD7-19A8-1E7A-80FB-C868AEE6131D}"/>
              </a:ext>
            </a:extLst>
          </p:cNvPr>
          <p:cNvSpPr txBox="1"/>
          <p:nvPr/>
        </p:nvSpPr>
        <p:spPr>
          <a:xfrm>
            <a:off x="2439867" y="2132590"/>
            <a:ext cx="869149" cy="1421928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9600" b="0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9299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53FCA-52D9-34A6-1D4C-72D962AF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969418A-5A8F-A1F8-DB96-CC4CEEAD294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4B599B6E-19E6-75A6-BEAA-82FC8D70EB5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10" name="Titel 8">
            <a:extLst>
              <a:ext uri="{FF2B5EF4-FFF2-40B4-BE49-F238E27FC236}">
                <a16:creationId xmlns:a16="http://schemas.microsoft.com/office/drawing/2014/main" id="{F3A66F5E-9139-54DB-EBD3-F753B16C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dirty="0"/>
              <a:t>Q&amp;A and feedback</a:t>
            </a:r>
          </a:p>
        </p:txBody>
      </p:sp>
      <p:sp>
        <p:nvSpPr>
          <p:cNvPr id="11" name="Tijdelijke aanduiding voor verticale tekst 33">
            <a:extLst>
              <a:ext uri="{FF2B5EF4-FFF2-40B4-BE49-F238E27FC236}">
                <a16:creationId xmlns:a16="http://schemas.microsoft.com/office/drawing/2014/main" id="{3C4B2CA9-4B9A-29D5-2992-FCFB8455C1BD}"/>
              </a:ext>
            </a:extLst>
          </p:cNvPr>
          <p:cNvSpPr txBox="1">
            <a:spLocks/>
          </p:cNvSpPr>
          <p:nvPr/>
        </p:nvSpPr>
        <p:spPr>
          <a:xfrm>
            <a:off x="719138" y="1569104"/>
            <a:ext cx="10459326" cy="4431646"/>
          </a:xfrm>
          <a:prstGeom prst="rect">
            <a:avLst/>
          </a:prstGeom>
        </p:spPr>
        <p:txBody>
          <a:bodyPr lIns="0" tIns="0" rIns="0" bIns="0"/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12788" indent="-3508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tabLst>
                <a:tab pos="712788" algn="l"/>
              </a:tabLst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Segoe UI Light" panose="020B0502040204020203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b="0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GB" dirty="0"/>
              <a:t>Personal doubts/ points were I need feedback on:</a:t>
            </a:r>
          </a:p>
          <a:p>
            <a:pPr lvl="6"/>
            <a:r>
              <a:rPr lang="en-GB" dirty="0"/>
              <a:t>Accuracy of solutions</a:t>
            </a:r>
          </a:p>
          <a:p>
            <a:pPr lvl="6"/>
            <a:r>
              <a:rPr lang="en-GB" dirty="0"/>
              <a:t>Case scenario</a:t>
            </a:r>
          </a:p>
          <a:p>
            <a:pPr lvl="6"/>
            <a:r>
              <a:rPr lang="en-GB" dirty="0"/>
              <a:t>V&amp;V</a:t>
            </a:r>
          </a:p>
          <a:p>
            <a:pPr lvl="6"/>
            <a:r>
              <a:rPr lang="en-GB" dirty="0"/>
              <a:t>Omit mass from output NN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886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B98AC-E94F-32D4-F227-59FFAF127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781F2824-D9ED-18F6-5BA3-B7A20D811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9019"/>
            <a:ext cx="859210" cy="276999"/>
          </a:xfrm>
        </p:spPr>
        <p:txBody>
          <a:bodyPr/>
          <a:lstStyle/>
          <a:p>
            <a:r>
              <a:rPr lang="en-GB" dirty="0" err="1"/>
              <a:t>Afsluiter</a:t>
            </a:r>
            <a:endParaRPr lang="en-GB" dirty="0"/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74B6D40E-FF4A-7A6E-FFB2-86D92BD80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138" y="4617236"/>
            <a:ext cx="10752137" cy="666849"/>
          </a:xfrm>
        </p:spPr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954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F1F86-7698-784E-C5CF-7C4FE99A7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1890E70-4F6F-051B-8FBA-7B87369124F7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F0ABE50-9C68-4F2B-B465-D518550019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E3BE35E-7C85-7E54-E112-151BE92577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139" y="1565274"/>
            <a:ext cx="10752136" cy="4435476"/>
          </a:xfrm>
        </p:spPr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A6D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Main </a:t>
            </a:r>
            <a:r>
              <a:rPr lang="en-GB" dirty="0">
                <a:solidFill>
                  <a:srgbClr val="00A6D6"/>
                </a:solidFill>
                <a:latin typeface="Arial" panose="020B0604020202020204"/>
              </a:rPr>
              <a:t>Research Question:</a:t>
            </a:r>
            <a:endParaRPr lang="en-GB" i="1" dirty="0"/>
          </a:p>
          <a:p>
            <a:pPr lvl="2"/>
            <a:r>
              <a:rPr lang="en-GB" i="1" dirty="0"/>
              <a:t>“How can Physics-Constrained Neural Networks (PCNNs) be effectively utilized to design optimal trajectories involving gravity assist for spacecraft with low-thrust propulsion systems?”</a:t>
            </a:r>
          </a:p>
          <a:p>
            <a:pPr lvl="4"/>
            <a:br>
              <a:rPr lang="en-GB" dirty="0"/>
            </a:br>
            <a:r>
              <a:rPr lang="en-GB" dirty="0"/>
              <a:t>Sub questions:</a:t>
            </a:r>
          </a:p>
          <a:p>
            <a:r>
              <a:rPr lang="en-GB" dirty="0"/>
              <a:t>How can the dynamics of gravity assist trajectories be integrated in PCNNs?</a:t>
            </a:r>
          </a:p>
          <a:p>
            <a:r>
              <a:rPr lang="en-GB" dirty="0"/>
              <a:t>How can PCNNs learn to perform gravity assist maneuvers?</a:t>
            </a:r>
          </a:p>
          <a:p>
            <a:r>
              <a:rPr lang="en-GB" dirty="0"/>
              <a:t>How can suitable neural network architectures be established?</a:t>
            </a:r>
          </a:p>
          <a:p>
            <a:r>
              <a:rPr lang="en-GB" dirty="0"/>
              <a:t>How can the PCNN model be trained effectively?</a:t>
            </a:r>
          </a:p>
          <a:p>
            <a:r>
              <a:rPr lang="en-GB" dirty="0"/>
              <a:t>What are the benefits and limitations of using PCNNs for optimizing low-thrust gravity assists trajectories?</a:t>
            </a: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8F91CC6C-00EA-7030-6A0F-DBD831BB3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dirty="0"/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360391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8CA3F-B2C5-975D-3A90-AB32F3A3C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1021FB5-BA1A-6F82-9837-9B166892B4A1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5E3A3D94-F228-F15F-F6FC-AA011BB58D8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el 8">
            <a:extLst>
              <a:ext uri="{FF2B5EF4-FFF2-40B4-BE49-F238E27FC236}">
                <a16:creationId xmlns:a16="http://schemas.microsoft.com/office/drawing/2014/main" id="{772231D3-CB61-99B7-4DA8-05F25BF7F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dirty="0"/>
              <a:t>Basic PCNN design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C7ADAF7-E0A7-89F1-1CF8-0090BA745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45" y="1483228"/>
            <a:ext cx="11497652" cy="456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6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0E00A-40C4-529E-2E94-D10406A7C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31C1CFF-8FCC-8D93-5CD5-D833190A2BA2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BE8347D7-71EA-09FC-368B-2FD8A495475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jdelijke aanduiding voor tekst 7">
                <a:extLst>
                  <a:ext uri="{FF2B5EF4-FFF2-40B4-BE49-F238E27FC236}">
                    <a16:creationId xmlns:a16="http://schemas.microsoft.com/office/drawing/2014/main" id="{7C1B3493-E66A-9596-100A-815AB7BE4CBE}"/>
                  </a:ext>
                </a:extLst>
              </p:cNvPr>
              <p:cNvSpPr>
                <a:spLocks noGrp="1"/>
              </p:cNvSpPr>
              <p:nvPr>
                <p:ph type="body" sz="quarter" idx="21"/>
              </p:nvPr>
            </p:nvSpPr>
            <p:spPr>
              <a:xfrm>
                <a:off x="719139" y="1565274"/>
                <a:ext cx="10752136" cy="4435476"/>
              </a:xfrm>
            </p:spPr>
            <p:txBody>
              <a:bodyPr/>
              <a:lstStyle/>
              <a:p>
                <a:pPr lvl="4"/>
                <a:r>
                  <a:rPr lang="en-GB" dirty="0"/>
                  <a:t>Subproblem 1: Earth → Jupiter rendezvous</a:t>
                </a:r>
              </a:p>
              <a:p>
                <a:r>
                  <a:rPr lang="en-GB" dirty="0"/>
                  <a:t>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ToF</m:t>
                    </m:r>
                  </m:oMath>
                </a14:m>
                <a:endParaRPr lang="en-GB" dirty="0"/>
              </a:p>
              <a:p>
                <a:pPr lvl="4"/>
                <a:r>
                  <a:rPr lang="en-GB" dirty="0"/>
                  <a:t>Subproblem 2: Earth → Fixed Time Jupiter GA → Pluto</a:t>
                </a:r>
              </a:p>
              <a:p>
                <a:pPr lvl="0">
                  <a:buClr>
                    <a:srgbClr val="00A6D6"/>
                  </a:buClr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sub>
                    </m:sSub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ToF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𝐺𝐴</m:t>
                        </m:r>
                      </m:sub>
                    </m:sSub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lvl="0">
                  <a:buClr>
                    <a:srgbClr val="00A6D6"/>
                  </a:buClr>
                  <a:defRPr/>
                </a:pPr>
                <a:r>
                  <a:rPr lang="en-GB" dirty="0">
                    <a:solidFill>
                      <a:srgbClr val="000000"/>
                    </a:solidFill>
                    <a:latin typeface="Arial" panose="020B0604020202020204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𝐺𝐴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Arial" panose="020B0604020202020204"/>
                  </a:rPr>
                  <a:t> </a:t>
                </a:r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lvl="4"/>
                <a:r>
                  <a:rPr lang="en-GB" dirty="0"/>
                  <a:t>Subproblem 3: Earth → Jupiter GA → Pluto</a:t>
                </a:r>
              </a:p>
              <a:p>
                <a:pPr marL="361950" marR="0" lvl="0" indent="-36195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00A6D6"/>
                  </a:buClr>
                  <a:buSzPct val="12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sub>
                    </m:sSub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ToF</m:t>
                    </m:r>
                  </m:oMath>
                </a14:m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lvl="0">
                  <a:buClr>
                    <a:srgbClr val="00A6D6"/>
                  </a:buClr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𝐺𝐴</m:t>
                        </m:r>
                      </m:sub>
                    </m:sSub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𝐺𝐴</m:t>
                        </m:r>
                      </m:sub>
                    </m:sSub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</a:p>
              <a:p>
                <a:pPr lvl="4"/>
                <a:endParaRPr lang="en-GB" dirty="0"/>
              </a:p>
            </p:txBody>
          </p:sp>
        </mc:Choice>
        <mc:Fallback xmlns="">
          <p:sp>
            <p:nvSpPr>
              <p:cNvPr id="8" name="Tijdelijke aanduiding voor tekst 7">
                <a:extLst>
                  <a:ext uri="{FF2B5EF4-FFF2-40B4-BE49-F238E27FC236}">
                    <a16:creationId xmlns:a16="http://schemas.microsoft.com/office/drawing/2014/main" id="{7C1B3493-E66A-9596-100A-815AB7BE4C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1"/>
              </p:nvPr>
            </p:nvSpPr>
            <p:spPr>
              <a:xfrm>
                <a:off x="719139" y="1565274"/>
                <a:ext cx="10752136" cy="4435476"/>
              </a:xfrm>
              <a:blipFill>
                <a:blip r:embed="rId2"/>
                <a:stretch>
                  <a:fillRect l="-1757" t="-2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el 13">
            <a:extLst>
              <a:ext uri="{FF2B5EF4-FFF2-40B4-BE49-F238E27FC236}">
                <a16:creationId xmlns:a16="http://schemas.microsoft.com/office/drawing/2014/main" id="{4ABC4486-0816-5F90-F157-0B1E4D011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dirty="0"/>
              <a:t>Subproblems to be solved</a:t>
            </a:r>
          </a:p>
        </p:txBody>
      </p:sp>
    </p:spTree>
    <p:extLst>
      <p:ext uri="{BB962C8B-B14F-4D97-AF65-F5344CB8AC3E}">
        <p14:creationId xmlns:p14="http://schemas.microsoft.com/office/powerpoint/2010/main" val="108251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448A2-9871-6D2F-6624-7E67412CA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134EF0A0-D581-4437-1D35-D4829F80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Chapter | dark mode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CA13EA2-34E2-BFF0-9F74-A07058DC9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09C8-8D8F-4388-A318-091A920EF2FA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3540C4B7-13FF-022B-CA56-64D0CBE4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66230221-2AAD-E743-33BC-E024E967DD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18238" y="719138"/>
            <a:ext cx="7651524" cy="52816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 err="1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C498B77-8440-FF8E-4E7B-5FD4105490D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52533" y="2697634"/>
            <a:ext cx="5288703" cy="666849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l" defTabSz="914400" rtl="0" eaLnBrk="1" latinLnBrk="0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48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4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dirty="0"/>
              <a:t>Results so far</a:t>
            </a:r>
          </a:p>
        </p:txBody>
      </p:sp>
      <p:sp>
        <p:nvSpPr>
          <p:cNvPr id="10" name="Tijdelijke aanduiding voor tekst 5">
            <a:extLst>
              <a:ext uri="{FF2B5EF4-FFF2-40B4-BE49-F238E27FC236}">
                <a16:creationId xmlns:a16="http://schemas.microsoft.com/office/drawing/2014/main" id="{E5603FCF-EBCC-8CF2-CB8E-9741C3730C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7559" y="2026356"/>
            <a:ext cx="1368966" cy="1329595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9600" b="0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00</a:t>
            </a:r>
          </a:p>
        </p:txBody>
      </p:sp>
      <p:grpSp>
        <p:nvGrpSpPr>
          <p:cNvPr id="15" name="Groep 2">
            <a:extLst>
              <a:ext uri="{FF2B5EF4-FFF2-40B4-BE49-F238E27FC236}">
                <a16:creationId xmlns:a16="http://schemas.microsoft.com/office/drawing/2014/main" id="{D1AD44F8-CB0D-95DF-1912-0399DD1CBCF0}"/>
              </a:ext>
            </a:extLst>
          </p:cNvPr>
          <p:cNvGrpSpPr/>
          <p:nvPr/>
        </p:nvGrpSpPr>
        <p:grpSpPr>
          <a:xfrm>
            <a:off x="871538" y="1717675"/>
            <a:ext cx="4005803" cy="2251756"/>
            <a:chOff x="719138" y="1565275"/>
            <a:chExt cx="5348870" cy="3006725"/>
          </a:xfrm>
        </p:grpSpPr>
        <p:sp>
          <p:nvSpPr>
            <p:cNvPr id="16" name="Rechthoek 3">
              <a:extLst>
                <a:ext uri="{FF2B5EF4-FFF2-40B4-BE49-F238E27FC236}">
                  <a16:creationId xmlns:a16="http://schemas.microsoft.com/office/drawing/2014/main" id="{C008F739-5B28-536C-CFC8-D6C0B4A3EB60}"/>
                </a:ext>
              </a:extLst>
            </p:cNvPr>
            <p:cNvSpPr/>
            <p:nvPr userDrawn="1"/>
          </p:nvSpPr>
          <p:spPr>
            <a:xfrm>
              <a:off x="719138" y="1565275"/>
              <a:ext cx="5348870" cy="3006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sp>
          <p:nvSpPr>
            <p:cNvPr id="17" name="Vrije vorm: vorm 5">
              <a:extLst>
                <a:ext uri="{FF2B5EF4-FFF2-40B4-BE49-F238E27FC236}">
                  <a16:creationId xmlns:a16="http://schemas.microsoft.com/office/drawing/2014/main" id="{E53D0F3A-BEA9-2F6B-A9FA-3663E591F910}"/>
                </a:ext>
              </a:extLst>
            </p:cNvPr>
            <p:cNvSpPr/>
            <p:nvPr userDrawn="1"/>
          </p:nvSpPr>
          <p:spPr>
            <a:xfrm>
              <a:off x="719138" y="1565275"/>
              <a:ext cx="5348870" cy="3006089"/>
            </a:xfrm>
            <a:custGeom>
              <a:avLst/>
              <a:gdLst>
                <a:gd name="connsiteX0" fmla="*/ 9196825 w 12202751"/>
                <a:gd name="connsiteY0" fmla="*/ 6253791 h 6858000"/>
                <a:gd name="connsiteX1" fmla="*/ 9228283 w 12202751"/>
                <a:gd name="connsiteY1" fmla="*/ 6260764 h 6858000"/>
                <a:gd name="connsiteX2" fmla="*/ 9319129 w 12202751"/>
                <a:gd name="connsiteY2" fmla="*/ 6797771 h 6858000"/>
                <a:gd name="connsiteX3" fmla="*/ 9315062 w 12202751"/>
                <a:gd name="connsiteY3" fmla="*/ 6858000 h 6858000"/>
                <a:gd name="connsiteX4" fmla="*/ 8712780 w 12202751"/>
                <a:gd name="connsiteY4" fmla="*/ 6858000 h 6858000"/>
                <a:gd name="connsiteX5" fmla="*/ 8752852 w 12202751"/>
                <a:gd name="connsiteY5" fmla="*/ 6786092 h 6858000"/>
                <a:gd name="connsiteX6" fmla="*/ 9165949 w 12202751"/>
                <a:gd name="connsiteY6" fmla="*/ 6254507 h 6858000"/>
                <a:gd name="connsiteX7" fmla="*/ 9196825 w 12202751"/>
                <a:gd name="connsiteY7" fmla="*/ 6253791 h 6858000"/>
                <a:gd name="connsiteX8" fmla="*/ 6322661 w 12202751"/>
                <a:gd name="connsiteY8" fmla="*/ 860036 h 6858000"/>
                <a:gd name="connsiteX9" fmla="*/ 6406295 w 12202751"/>
                <a:gd name="connsiteY9" fmla="*/ 923793 h 6858000"/>
                <a:gd name="connsiteX10" fmla="*/ 6343263 w 12202751"/>
                <a:gd name="connsiteY10" fmla="*/ 1578190 h 6858000"/>
                <a:gd name="connsiteX11" fmla="*/ 3612233 w 12202751"/>
                <a:gd name="connsiteY11" fmla="*/ 6735009 h 6858000"/>
                <a:gd name="connsiteX12" fmla="*/ 3592717 w 12202751"/>
                <a:gd name="connsiteY12" fmla="*/ 6858000 h 6858000"/>
                <a:gd name="connsiteX13" fmla="*/ 0 w 12202751"/>
                <a:gd name="connsiteY13" fmla="*/ 6858000 h 6858000"/>
                <a:gd name="connsiteX14" fmla="*/ 0 w 12202751"/>
                <a:gd name="connsiteY14" fmla="*/ 6632489 h 6858000"/>
                <a:gd name="connsiteX15" fmla="*/ 339610 w 12202751"/>
                <a:gd name="connsiteY15" fmla="*/ 6322172 h 6858000"/>
                <a:gd name="connsiteX16" fmla="*/ 5674132 w 12202751"/>
                <a:gd name="connsiteY16" fmla="*/ 1607274 h 6858000"/>
                <a:gd name="connsiteX17" fmla="*/ 6322661 w 12202751"/>
                <a:gd name="connsiteY17" fmla="*/ 860036 h 6858000"/>
                <a:gd name="connsiteX18" fmla="*/ 11650950 w 12202751"/>
                <a:gd name="connsiteY18" fmla="*/ 0 h 6858000"/>
                <a:gd name="connsiteX19" fmla="*/ 12202751 w 12202751"/>
                <a:gd name="connsiteY19" fmla="*/ 0 h 6858000"/>
                <a:gd name="connsiteX20" fmla="*/ 12202751 w 12202751"/>
                <a:gd name="connsiteY20" fmla="*/ 4442690 h 6858000"/>
                <a:gd name="connsiteX21" fmla="*/ 12090669 w 12202751"/>
                <a:gd name="connsiteY21" fmla="*/ 4422014 h 6858000"/>
                <a:gd name="connsiteX22" fmla="*/ 10571396 w 12202751"/>
                <a:gd name="connsiteY22" fmla="*/ 2213198 h 6858000"/>
                <a:gd name="connsiteX23" fmla="*/ 11525799 w 12202751"/>
                <a:gd name="connsiteY23" fmla="*/ 135882 h 6858000"/>
                <a:gd name="connsiteX24" fmla="*/ 0 w 12202751"/>
                <a:gd name="connsiteY24" fmla="*/ 0 h 6858000"/>
                <a:gd name="connsiteX25" fmla="*/ 2054194 w 12202751"/>
                <a:gd name="connsiteY25" fmla="*/ 0 h 6858000"/>
                <a:gd name="connsiteX26" fmla="*/ 1941123 w 12202751"/>
                <a:gd name="connsiteY26" fmla="*/ 75811 h 6858000"/>
                <a:gd name="connsiteX27" fmla="*/ 206525 w 12202751"/>
                <a:gd name="connsiteY27" fmla="*/ 1437904 h 6858000"/>
                <a:gd name="connsiteX28" fmla="*/ 0 w 12202751"/>
                <a:gd name="connsiteY28" fmla="*/ 1632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202751" h="685800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GB" sz="1600"/>
                <a:t> </a:t>
              </a:r>
              <a:endParaRPr lang="en-GB" sz="1600" dirty="0"/>
            </a:p>
          </p:txBody>
        </p:sp>
      </p:grp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33F8DB54-D280-9090-8134-938B5F19CFCD}"/>
              </a:ext>
            </a:extLst>
          </p:cNvPr>
          <p:cNvSpPr txBox="1"/>
          <p:nvPr/>
        </p:nvSpPr>
        <p:spPr>
          <a:xfrm>
            <a:off x="2439867" y="2132590"/>
            <a:ext cx="869149" cy="1421928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defRPr sz="9600" b="0" i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>
                <a:tab pos="712788" algn="l"/>
              </a:tabLst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4971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1123D-68BE-C725-4CB1-593B752A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2">
            <a:extLst>
              <a:ext uri="{FF2B5EF4-FFF2-40B4-BE49-F238E27FC236}">
                <a16:creationId xmlns:a16="http://schemas.microsoft.com/office/drawing/2014/main" id="{E73EBF57-C00F-F651-FA86-DE6D09A8B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dirty="0"/>
              <a:t>Software/hardware Exploration</a:t>
            </a:r>
            <a:endParaRPr lang="nl-NL" dirty="0"/>
          </a:p>
        </p:txBody>
      </p:sp>
      <p:grpSp>
        <p:nvGrpSpPr>
          <p:cNvPr id="11" name="Groep 8">
            <a:extLst>
              <a:ext uri="{FF2B5EF4-FFF2-40B4-BE49-F238E27FC236}">
                <a16:creationId xmlns:a16="http://schemas.microsoft.com/office/drawing/2014/main" id="{2320B4E7-E334-0785-27F0-5E918E77652F}"/>
              </a:ext>
            </a:extLst>
          </p:cNvPr>
          <p:cNvGrpSpPr/>
          <p:nvPr/>
        </p:nvGrpSpPr>
        <p:grpSpPr>
          <a:xfrm>
            <a:off x="718192" y="3966519"/>
            <a:ext cx="3465608" cy="2034231"/>
            <a:chOff x="718192" y="3966519"/>
            <a:chExt cx="3465608" cy="2034231"/>
          </a:xfrm>
        </p:grpSpPr>
        <p:sp>
          <p:nvSpPr>
            <p:cNvPr id="12" name="Tekstvak 14">
              <a:extLst>
                <a:ext uri="{FF2B5EF4-FFF2-40B4-BE49-F238E27FC236}">
                  <a16:creationId xmlns:a16="http://schemas.microsoft.com/office/drawing/2014/main" id="{BBA464C3-93F5-1C95-2B48-6AEBDE12ED16}"/>
                </a:ext>
              </a:extLst>
            </p:cNvPr>
            <p:cNvSpPr txBox="1"/>
            <p:nvPr/>
          </p:nvSpPr>
          <p:spPr>
            <a:xfrm>
              <a:off x="718665" y="3966519"/>
              <a:ext cx="3465135" cy="203423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180000" tIns="180000" rIns="180000" bIns="180000" rtlCol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Tekstvak 7">
              <a:extLst>
                <a:ext uri="{FF2B5EF4-FFF2-40B4-BE49-F238E27FC236}">
                  <a16:creationId xmlns:a16="http://schemas.microsoft.com/office/drawing/2014/main" id="{A937A9F6-4A45-116E-A917-AFAA83FC887D}"/>
                </a:ext>
              </a:extLst>
            </p:cNvPr>
            <p:cNvSpPr txBox="1"/>
            <p:nvPr/>
          </p:nvSpPr>
          <p:spPr>
            <a:xfrm>
              <a:off x="718192" y="3966519"/>
              <a:ext cx="3465135" cy="519412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solidFill>
                    <a:schemeClr val="tx2"/>
                  </a:solidFill>
                </a:rPr>
                <a:t>TensorFlow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ep 21">
            <a:extLst>
              <a:ext uri="{FF2B5EF4-FFF2-40B4-BE49-F238E27FC236}">
                <a16:creationId xmlns:a16="http://schemas.microsoft.com/office/drawing/2014/main" id="{09F1398F-B5E4-824B-8C90-83925A2C9037}"/>
              </a:ext>
            </a:extLst>
          </p:cNvPr>
          <p:cNvGrpSpPr/>
          <p:nvPr/>
        </p:nvGrpSpPr>
        <p:grpSpPr>
          <a:xfrm>
            <a:off x="4360192" y="3966519"/>
            <a:ext cx="3467110" cy="2034231"/>
            <a:chOff x="716217" y="3966519"/>
            <a:chExt cx="3467110" cy="2034231"/>
          </a:xfrm>
        </p:grpSpPr>
        <p:sp>
          <p:nvSpPr>
            <p:cNvPr id="17" name="Tekstvak 22">
              <a:extLst>
                <a:ext uri="{FF2B5EF4-FFF2-40B4-BE49-F238E27FC236}">
                  <a16:creationId xmlns:a16="http://schemas.microsoft.com/office/drawing/2014/main" id="{C9B448BE-3645-097E-21D5-FCCD12765EED}"/>
                </a:ext>
              </a:extLst>
            </p:cNvPr>
            <p:cNvSpPr txBox="1"/>
            <p:nvPr/>
          </p:nvSpPr>
          <p:spPr>
            <a:xfrm>
              <a:off x="716217" y="3966519"/>
              <a:ext cx="3465135" cy="2034231"/>
            </a:xfrm>
            <a:prstGeom prst="rect">
              <a:avLst/>
            </a:prstGeom>
            <a:solidFill>
              <a:srgbClr val="00B8C8"/>
            </a:solidFill>
            <a:ln>
              <a:noFill/>
            </a:ln>
          </p:spPr>
          <p:txBody>
            <a:bodyPr wrap="square" lIns="180000" tIns="180000" rIns="180000" bIns="180000" rtlCol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Tekstvak 23">
              <a:extLst>
                <a:ext uri="{FF2B5EF4-FFF2-40B4-BE49-F238E27FC236}">
                  <a16:creationId xmlns:a16="http://schemas.microsoft.com/office/drawing/2014/main" id="{A8163428-FCE5-C5F1-806B-C75EB3841CD0}"/>
                </a:ext>
              </a:extLst>
            </p:cNvPr>
            <p:cNvSpPr txBox="1"/>
            <p:nvPr/>
          </p:nvSpPr>
          <p:spPr>
            <a:xfrm>
              <a:off x="718192" y="3966519"/>
              <a:ext cx="3465135" cy="519412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 err="1">
                  <a:solidFill>
                    <a:schemeClr val="tx2"/>
                  </a:solidFill>
                </a:rPr>
                <a:t>DeepXDE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" name="Groep 24">
            <a:extLst>
              <a:ext uri="{FF2B5EF4-FFF2-40B4-BE49-F238E27FC236}">
                <a16:creationId xmlns:a16="http://schemas.microsoft.com/office/drawing/2014/main" id="{95A4FEC5-271C-BC5E-8A17-DA599EF34458}"/>
              </a:ext>
            </a:extLst>
          </p:cNvPr>
          <p:cNvGrpSpPr/>
          <p:nvPr/>
        </p:nvGrpSpPr>
        <p:grpSpPr>
          <a:xfrm>
            <a:off x="8005196" y="3966519"/>
            <a:ext cx="3465608" cy="2034231"/>
            <a:chOff x="718192" y="3966519"/>
            <a:chExt cx="3465608" cy="2034231"/>
          </a:xfrm>
          <a:solidFill>
            <a:srgbClr val="0076C2"/>
          </a:solidFill>
        </p:grpSpPr>
        <p:sp>
          <p:nvSpPr>
            <p:cNvPr id="22" name="Tekstvak 25">
              <a:extLst>
                <a:ext uri="{FF2B5EF4-FFF2-40B4-BE49-F238E27FC236}">
                  <a16:creationId xmlns:a16="http://schemas.microsoft.com/office/drawing/2014/main" id="{AAA4B46F-FA69-FAF8-1DD1-4D52177AAD59}"/>
                </a:ext>
              </a:extLst>
            </p:cNvPr>
            <p:cNvSpPr txBox="1"/>
            <p:nvPr/>
          </p:nvSpPr>
          <p:spPr>
            <a:xfrm>
              <a:off x="718665" y="3966519"/>
              <a:ext cx="3465135" cy="2034231"/>
            </a:xfrm>
            <a:prstGeom prst="rect">
              <a:avLst/>
            </a:prstGeom>
            <a:grpFill/>
          </p:spPr>
          <p:txBody>
            <a:bodyPr wrap="square" lIns="180000" tIns="180000" rIns="180000" bIns="180000" rtlCol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2400" dirty="0">
                <a:solidFill>
                  <a:schemeClr val="bg1"/>
                </a:solidFill>
              </a:endParaRPr>
            </a:p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2400" dirty="0">
                  <a:solidFill>
                    <a:schemeClr val="bg1"/>
                  </a:solidFill>
                </a:rPr>
                <a:t>The TU Delft supercomputer</a:t>
              </a:r>
            </a:p>
          </p:txBody>
        </p:sp>
        <p:sp>
          <p:nvSpPr>
            <p:cNvPr id="23" name="Tekstvak 26">
              <a:extLst>
                <a:ext uri="{FF2B5EF4-FFF2-40B4-BE49-F238E27FC236}">
                  <a16:creationId xmlns:a16="http://schemas.microsoft.com/office/drawing/2014/main" id="{67FD88B1-5D08-CB41-C073-C9EE04FA6AAD}"/>
                </a:ext>
              </a:extLst>
            </p:cNvPr>
            <p:cNvSpPr txBox="1"/>
            <p:nvPr/>
          </p:nvSpPr>
          <p:spPr>
            <a:xfrm>
              <a:off x="718192" y="3966519"/>
              <a:ext cx="3465135" cy="519412"/>
            </a:xfrm>
            <a:prstGeom prst="rect">
              <a:avLst/>
            </a:prstGeom>
            <a:grpFill/>
          </p:spPr>
          <p:txBody>
            <a:bodyPr wrap="square" lIns="180000" tIns="180000" rIns="180000" bIns="180000" rtlCol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>
                  <a:solidFill>
                    <a:schemeClr val="tx2"/>
                  </a:solidFill>
                </a:rPr>
                <a:t>Delft Blue</a:t>
              </a:r>
            </a:p>
          </p:txBody>
        </p:sp>
      </p:grpSp>
      <p:pic>
        <p:nvPicPr>
          <p:cNvPr id="25" name="Picture Placeholder 33" descr="A document with text on it&#10;&#10;Description automatically generated">
            <a:extLst>
              <a:ext uri="{FF2B5EF4-FFF2-40B4-BE49-F238E27FC236}">
                <a16:creationId xmlns:a16="http://schemas.microsoft.com/office/drawing/2014/main" id="{7053761E-E588-F9E7-41AD-86E095A11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r="-144" b="21240"/>
          <a:stretch/>
        </p:blipFill>
        <p:spPr>
          <a:xfrm>
            <a:off x="4363196" y="1565274"/>
            <a:ext cx="3465135" cy="2401245"/>
          </a:xfrm>
          <a:prstGeom prst="rect">
            <a:avLst/>
          </a:prstGeom>
        </p:spPr>
      </p:pic>
      <p:pic>
        <p:nvPicPr>
          <p:cNvPr id="26" name="Picture Placeholder 31" descr="A logo with a letter&#10;&#10;Description automatically generated with medium confidence">
            <a:extLst>
              <a:ext uri="{FF2B5EF4-FFF2-40B4-BE49-F238E27FC236}">
                <a16:creationId xmlns:a16="http://schemas.microsoft.com/office/drawing/2014/main" id="{F0A41991-9761-2DFD-0912-7B443548B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" t="14992" r="-128" b="15699"/>
          <a:stretch/>
        </p:blipFill>
        <p:spPr>
          <a:xfrm>
            <a:off x="719138" y="1565274"/>
            <a:ext cx="3465135" cy="2401245"/>
          </a:xfrm>
          <a:prstGeom prst="rect">
            <a:avLst/>
          </a:prstGeom>
        </p:spPr>
      </p:pic>
      <p:pic>
        <p:nvPicPr>
          <p:cNvPr id="27" name="Picture Placeholder 9" descr="A drawing of a diagram of a speaker&#10;&#10;Description automatically generated">
            <a:extLst>
              <a:ext uri="{FF2B5EF4-FFF2-40B4-BE49-F238E27FC236}">
                <a16:creationId xmlns:a16="http://schemas.microsoft.com/office/drawing/2014/main" id="{39674A93-0EB7-CFAD-BBDB-8774E5E60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r="9420"/>
          <a:stretch>
            <a:fillRect/>
          </a:stretch>
        </p:blipFill>
        <p:spPr>
          <a:xfrm>
            <a:off x="8007254" y="1565274"/>
            <a:ext cx="3465135" cy="24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1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EB0F7-A5E8-07DA-4E4B-89DDCDE3F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7A36B16-BDEA-BB6A-B077-10EE15CA1FE5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31-10-2024</a:t>
            </a:fld>
            <a:endParaRPr lang="en-GB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05AF343-7343-EE1B-9F91-3095BC6FC8B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A88540BD-3DD7-8FEA-BC6E-30AAC6E13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 dirty="0"/>
              <a:t>Basic PCNN implementation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310259B-1BE5-64C9-AA6E-E91BA66CF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66" y="1414216"/>
            <a:ext cx="8045772" cy="319371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4708D50-3FA2-1DCF-0B19-2E0463E21517}"/>
              </a:ext>
            </a:extLst>
          </p:cNvPr>
          <p:cNvSpPr/>
          <p:nvPr/>
        </p:nvSpPr>
        <p:spPr>
          <a:xfrm>
            <a:off x="555955" y="1623974"/>
            <a:ext cx="1636527" cy="1721897"/>
          </a:xfrm>
          <a:prstGeom prst="roundRect">
            <a:avLst/>
          </a:prstGeom>
          <a:solidFill>
            <a:schemeClr val="tx1">
              <a:alpha val="2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7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37903F-C1C0-1237-69DE-8CF40D7600A0}"/>
              </a:ext>
            </a:extLst>
          </p:cNvPr>
          <p:cNvSpPr/>
          <p:nvPr/>
        </p:nvSpPr>
        <p:spPr>
          <a:xfrm>
            <a:off x="636423" y="1711757"/>
            <a:ext cx="5037014" cy="1550987"/>
          </a:xfrm>
          <a:prstGeom prst="roundRect">
            <a:avLst/>
          </a:prstGeom>
          <a:solidFill>
            <a:srgbClr val="0076C2">
              <a:alpha val="5000"/>
            </a:srgbClr>
          </a:solidFill>
          <a:ln w="50800">
            <a:solidFill>
              <a:srgbClr val="007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7200" b="1" dirty="0">
                <a:solidFill>
                  <a:srgbClr val="0076C2"/>
                </a:solidFill>
              </a:rPr>
              <a:t>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9A5014-F6A8-DD37-9FCE-D913CA2CA884}"/>
              </a:ext>
            </a:extLst>
          </p:cNvPr>
          <p:cNvSpPr/>
          <p:nvPr/>
        </p:nvSpPr>
        <p:spPr>
          <a:xfrm>
            <a:off x="718666" y="1774029"/>
            <a:ext cx="7373526" cy="1496291"/>
          </a:xfrm>
          <a:prstGeom prst="roundRect">
            <a:avLst/>
          </a:prstGeom>
          <a:solidFill>
            <a:srgbClr val="6CC24A">
              <a:alpha val="5000"/>
            </a:srgbClr>
          </a:solidFill>
          <a:ln w="50800">
            <a:solidFill>
              <a:srgbClr val="6CC2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7200" b="1" dirty="0">
                <a:solidFill>
                  <a:srgbClr val="6CC24A"/>
                </a:solidFill>
              </a:rPr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7A771F9-A934-6004-4789-A4DBE5EFA57D}"/>
              </a:ext>
            </a:extLst>
          </p:cNvPr>
          <p:cNvSpPr/>
          <p:nvPr/>
        </p:nvSpPr>
        <p:spPr>
          <a:xfrm>
            <a:off x="800908" y="1863470"/>
            <a:ext cx="7881453" cy="2806735"/>
          </a:xfrm>
          <a:prstGeom prst="roundRect">
            <a:avLst/>
          </a:prstGeom>
          <a:solidFill>
            <a:srgbClr val="FF0000">
              <a:alpha val="5000"/>
            </a:srgbClr>
          </a:solidFill>
          <a:ln w="5080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7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D226A2-DBBD-3017-0F71-7CC73D54C0C5}"/>
              </a:ext>
            </a:extLst>
          </p:cNvPr>
          <p:cNvSpPr txBox="1"/>
          <p:nvPr/>
        </p:nvSpPr>
        <p:spPr>
          <a:xfrm>
            <a:off x="689110" y="4779813"/>
            <a:ext cx="829509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1950" marR="0" lvl="6" indent="-3619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A6D6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NN supervised</a:t>
            </a:r>
          </a:p>
          <a:p>
            <a:pPr marL="361950" marR="0" lvl="6" indent="-3619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A6D6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NN supervised + constraint layer</a:t>
            </a:r>
          </a:p>
          <a:p>
            <a:pPr marL="361950" marR="0" lvl="6" indent="-3619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A6D6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NN unsupervised + constraint layer + custom loss function (dynamics only)</a:t>
            </a:r>
          </a:p>
          <a:p>
            <a:pPr marL="361950" lvl="6" indent="-3619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A6D6"/>
              </a:buClr>
              <a:buFont typeface="+mj-lt"/>
              <a:buAutoNum type="arabicPeriod"/>
              <a:defRPr/>
            </a:pPr>
            <a:r>
              <a:rPr kumimoji="0" lang="en-GB" sz="15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NN unsupervised + constraint layer + custom loss function (dynamics + objective + mass) </a:t>
            </a:r>
            <a:endParaRPr lang="en-GB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0E8984-CD71-5B58-5E52-BB6250AFB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438" y="4607933"/>
            <a:ext cx="3240626" cy="16826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8B2D3C-6605-FD89-DFF1-3A34E853DE29}"/>
              </a:ext>
            </a:extLst>
          </p:cNvPr>
          <p:cNvSpPr txBox="1"/>
          <p:nvPr/>
        </p:nvSpPr>
        <p:spPr>
          <a:xfrm>
            <a:off x="11029114" y="4968579"/>
            <a:ext cx="298699" cy="40241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br>
              <a:rPr lang="en-GB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371CC-0BC8-C43F-E903-EFA6490DB64B}"/>
              </a:ext>
            </a:extLst>
          </p:cNvPr>
          <p:cNvSpPr txBox="1"/>
          <p:nvPr/>
        </p:nvSpPr>
        <p:spPr>
          <a:xfrm>
            <a:off x="8846680" y="1834318"/>
            <a:ext cx="4316723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6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A6D6"/>
              </a:buClr>
              <a:buSzTx/>
              <a:tabLst/>
              <a:defRPr/>
            </a:pPr>
            <a:r>
              <a:rPr kumimoji="0" lang="en-GB" sz="15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Toy problem:</a:t>
            </a:r>
          </a:p>
          <a:p>
            <a:pPr marL="0" marR="0" lvl="6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A6D6"/>
              </a:buClr>
              <a:buSzTx/>
              <a:tabLst/>
              <a:defRPr/>
            </a:pPr>
            <a:r>
              <a:rPr lang="en-GB" sz="1500" dirty="0">
                <a:solidFill>
                  <a:srgbClr val="000000"/>
                </a:solidFill>
                <a:latin typeface="Arial" panose="020B0604020202020204"/>
              </a:rPr>
              <a:t>Circular Earth orbit (500km altitude)</a:t>
            </a:r>
            <a:endParaRPr lang="en-GB" sz="1500" dirty="0"/>
          </a:p>
        </p:txBody>
      </p:sp>
      <p:pic>
        <p:nvPicPr>
          <p:cNvPr id="12" name="Picture 11" descr="A planet earth from space&#10;&#10;Description automatically generated">
            <a:extLst>
              <a:ext uri="{FF2B5EF4-FFF2-40B4-BE49-F238E27FC236}">
                <a16:creationId xmlns:a16="http://schemas.microsoft.com/office/drawing/2014/main" id="{5B6A0804-37EA-7CB2-B10F-5A417DC82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26" y="2572786"/>
            <a:ext cx="1169943" cy="116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U DELFT | TEMPLATE (SLIDEBUILDER)">
  <a:themeElements>
    <a:clrScheme name="Aangepast 4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6D6"/>
      </a:accent1>
      <a:accent2>
        <a:srgbClr val="0C2340"/>
      </a:accent2>
      <a:accent3>
        <a:srgbClr val="EF60A3"/>
      </a:accent3>
      <a:accent4>
        <a:srgbClr val="EC6842"/>
      </a:accent4>
      <a:accent5>
        <a:srgbClr val="FFB81C"/>
      </a:accent5>
      <a:accent6>
        <a:srgbClr val="6CC24A"/>
      </a:accent6>
      <a:hlink>
        <a:srgbClr val="00A6D6"/>
      </a:hlink>
      <a:folHlink>
        <a:srgbClr val="00A6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200"/>
          </a:spcBef>
          <a:spcAft>
            <a:spcPts val="200"/>
          </a:spcAft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U DELFT | DOCUMENT (SLIDEBUILDER)">
  <a:themeElements>
    <a:clrScheme name="TU Delft">
      <a:dk1>
        <a:srgbClr val="000000"/>
      </a:dk1>
      <a:lt1>
        <a:srgbClr val="F2F2F2"/>
      </a:lt1>
      <a:dk2>
        <a:srgbClr val="000000"/>
      </a:dk2>
      <a:lt2>
        <a:srgbClr val="F2F2F2"/>
      </a:lt2>
      <a:accent1>
        <a:srgbClr val="00A6D6"/>
      </a:accent1>
      <a:accent2>
        <a:srgbClr val="0C2340"/>
      </a:accent2>
      <a:accent3>
        <a:srgbClr val="EF60A3"/>
      </a:accent3>
      <a:accent4>
        <a:srgbClr val="EC6842"/>
      </a:accent4>
      <a:accent5>
        <a:srgbClr val="FFB81C"/>
      </a:accent5>
      <a:accent6>
        <a:srgbClr val="6CC24A"/>
      </a:accent6>
      <a:hlink>
        <a:srgbClr val="00A6D6"/>
      </a:hlink>
      <a:folHlink>
        <a:srgbClr val="00A6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200"/>
          </a:spcBef>
          <a:spcAft>
            <a:spcPts val="200"/>
          </a:spcAft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ath_Settings xmlns="9d077a9f-2070-4d58-9077-cc78fbadfbe2" xsi:nil="true"/>
    <Self_Registration_Enabled xmlns="9d077a9f-2070-4d58-9077-cc78fbadfbe2" xsi:nil="true"/>
    <TeamsChannelId xmlns="9d077a9f-2070-4d58-9077-cc78fbadfbe2" xsi:nil="true"/>
    <Invited_Members xmlns="9d077a9f-2070-4d58-9077-cc78fbadfbe2" xsi:nil="true"/>
    <Templates xmlns="9d077a9f-2070-4d58-9077-cc78fbadfbe2" xsi:nil="true"/>
    <NotebookType xmlns="9d077a9f-2070-4d58-9077-cc78fbadfbe2" xsi:nil="true"/>
    <FolderType xmlns="9d077a9f-2070-4d58-9077-cc78fbadfbe2" xsi:nil="true"/>
    <AppVersion xmlns="9d077a9f-2070-4d58-9077-cc78fbadfbe2" xsi:nil="true"/>
    <LMS_Mappings xmlns="9d077a9f-2070-4d58-9077-cc78fbadfbe2" xsi:nil="true"/>
    <IsNotebookLocked xmlns="9d077a9f-2070-4d58-9077-cc78fbadfbe2" xsi:nil="true"/>
    <Has_Leaders_Only_SectionGroup xmlns="9d077a9f-2070-4d58-9077-cc78fbadfbe2" xsi:nil="true"/>
    <Owner xmlns="9d077a9f-2070-4d58-9077-cc78fbadfbe2">
      <UserInfo>
        <DisplayName/>
        <AccountId xsi:nil="true"/>
        <AccountType/>
      </UserInfo>
    </Owner>
    <DefaultSectionNames xmlns="9d077a9f-2070-4d58-9077-cc78fbadfbe2" xsi:nil="true"/>
    <Distribution_Groups xmlns="9d077a9f-2070-4d58-9077-cc78fbadfbe2" xsi:nil="true"/>
    <lcf76f155ced4ddcb4097134ff3c332f xmlns="9d077a9f-2070-4d58-9077-cc78fbadfbe2">
      <Terms xmlns="http://schemas.microsoft.com/office/infopath/2007/PartnerControls"/>
    </lcf76f155ced4ddcb4097134ff3c332f>
    <Is_Collaboration_Space_Locked xmlns="9d077a9f-2070-4d58-9077-cc78fbadfbe2" xsi:nil="true"/>
    <Members xmlns="9d077a9f-2070-4d58-9077-cc78fbadfbe2">
      <UserInfo>
        <DisplayName/>
        <AccountId xsi:nil="true"/>
        <AccountType/>
      </UserInfo>
    </Members>
    <Member_Groups xmlns="9d077a9f-2070-4d58-9077-cc78fbadfbe2">
      <UserInfo>
        <DisplayName/>
        <AccountId xsi:nil="true"/>
        <AccountType/>
      </UserInfo>
    </Member_Groups>
    <TaxCatchAll xmlns="39b7238d-f65c-4a11-9cc0-976316db4a86"/>
    <CultureName xmlns="9d077a9f-2070-4d58-9077-cc78fbadfbe2" xsi:nil="true"/>
    <Leaders xmlns="9d077a9f-2070-4d58-9077-cc78fbadfbe2">
      <UserInfo>
        <DisplayName/>
        <AccountId xsi:nil="true"/>
        <AccountType/>
      </UserInfo>
    </Leaders>
    <Invited_Leaders xmlns="9d077a9f-2070-4d58-9077-cc78fbadfbe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619C50047C9743A1A19A1813F2F42C" ma:contentTypeVersion="36" ma:contentTypeDescription="Een nieuw document maken." ma:contentTypeScope="" ma:versionID="3ceae462363e7fcef575eac6d58f2d65">
  <xsd:schema xmlns:xsd="http://www.w3.org/2001/XMLSchema" xmlns:xs="http://www.w3.org/2001/XMLSchema" xmlns:p="http://schemas.microsoft.com/office/2006/metadata/properties" xmlns:ns2="9d077a9f-2070-4d58-9077-cc78fbadfbe2" xmlns:ns3="39b7238d-f65c-4a11-9cc0-976316db4a86" targetNamespace="http://schemas.microsoft.com/office/2006/metadata/properties" ma:root="true" ma:fieldsID="1b3aca08b5fae2649fe0cdb1180f442f" ns2:_="" ns3:_="">
    <xsd:import namespace="9d077a9f-2070-4d58-9077-cc78fbadfbe2"/>
    <xsd:import namespace="39b7238d-f65c-4a11-9cc0-976316db4a86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Leaders" minOccurs="0"/>
                <xsd:element ref="ns2:Members" minOccurs="0"/>
                <xsd:element ref="ns2:Member_Groups" minOccurs="0"/>
                <xsd:element ref="ns2:Distribution_Groups" minOccurs="0"/>
                <xsd:element ref="ns2:LMS_Mappings" minOccurs="0"/>
                <xsd:element ref="ns2:Invited_Leaders" minOccurs="0"/>
                <xsd:element ref="ns2:Invited_Members" minOccurs="0"/>
                <xsd:element ref="ns2:Self_Registration_Enabled" minOccurs="0"/>
                <xsd:element ref="ns2:Has_Leaders_Only_SectionGroup" minOccurs="0"/>
                <xsd:element ref="ns2:Is_Collaboration_Space_Locked" minOccurs="0"/>
                <xsd:element ref="ns2:IsNotebookLocked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077a9f-2070-4d58-9077-cc78fbadfbe2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Leaders" ma:index="17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18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19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Leaders" ma:index="22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23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Leaders_Only_SectionGroup" ma:index="25" nillable="true" ma:displayName="Has Leaders Only SectionGroup" ma:internalName="Has_Leaders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MediaServiceMetadata" ma:index="2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3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3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3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38" nillable="true" ma:taxonomy="true" ma:internalName="lcf76f155ced4ddcb4097134ff3c332f" ma:taxonomyFieldName="MediaServiceImageTags" ma:displayName="Afbeeldingtags" ma:readOnly="false" ma:fieldId="{5cf76f15-5ced-4ddc-b409-7134ff3c332f}" ma:taxonomyMulti="true" ma:sspId="0d2f2e1c-c095-4710-afda-8e7acdb0334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4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b7238d-f65c-4a11-9cc0-976316db4a86" elementFormDefault="qualified">
    <xsd:import namespace="http://schemas.microsoft.com/office/2006/documentManagement/types"/>
    <xsd:import namespace="http://schemas.microsoft.com/office/infopath/2007/PartnerControls"/>
    <xsd:element name="TaxCatchAll" ma:index="39" nillable="true" ma:displayName="Taxonomy Catch All Column" ma:hidden="true" ma:list="{5888adb5-77ea-46f6-8c57-ebe14489ccba}" ma:internalName="TaxCatchAll" ma:showField="CatchAllData" ma:web="39b7238d-f65c-4a11-9cc0-976316db4a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4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104C40-AE8A-4E54-A559-49E2FABD6759}">
  <ds:schemaRefs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  <ds:schemaRef ds:uri="http://purl.org/dc/terms/"/>
    <ds:schemaRef ds:uri="9d077a9f-2070-4d58-9077-cc78fbadfbe2"/>
    <ds:schemaRef ds:uri="http://schemas.microsoft.com/office/2006/metadata/properties"/>
    <ds:schemaRef ds:uri="http://schemas.openxmlformats.org/package/2006/metadata/core-properties"/>
    <ds:schemaRef ds:uri="39b7238d-f65c-4a11-9cc0-976316db4a86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3F33185-6BB5-4B97-98BC-E127DD9407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077a9f-2070-4d58-9077-cc78fbadfbe2"/>
    <ds:schemaRef ds:uri="39b7238d-f65c-4a11-9cc0-976316db4a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46F492-243B-4679-8655-47E5E22897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6672</TotalTime>
  <Words>1078</Words>
  <Application>Microsoft Office PowerPoint</Application>
  <PresentationFormat>Widescreen</PresentationFormat>
  <Paragraphs>283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Cambria Math</vt:lpstr>
      <vt:lpstr>Google Sans</vt:lpstr>
      <vt:lpstr>Segoe UI Light</vt:lpstr>
      <vt:lpstr>Times New Roman</vt:lpstr>
      <vt:lpstr>TU DELFT | TEMPLATE (SLIDEBUILDER)</vt:lpstr>
      <vt:lpstr>TU DELFT | DOCUMENT (SLIDEBUILDER)</vt:lpstr>
      <vt:lpstr>Title slide + image</vt:lpstr>
      <vt:lpstr>Contents</vt:lpstr>
      <vt:lpstr>Chapter | dark mode</vt:lpstr>
      <vt:lpstr>Research questions</vt:lpstr>
      <vt:lpstr>Basic PCNN design</vt:lpstr>
      <vt:lpstr>Subproblems to be solved</vt:lpstr>
      <vt:lpstr>Chapter | dark mode</vt:lpstr>
      <vt:lpstr>Software/hardware Exploration</vt:lpstr>
      <vt:lpstr>Basic PCNN implementation</vt:lpstr>
      <vt:lpstr>Results</vt:lpstr>
      <vt:lpstr>Results</vt:lpstr>
      <vt:lpstr>Results with DeepXDE - Trajectory</vt:lpstr>
      <vt:lpstr>Results with DeepXDE – Loss evolution</vt:lpstr>
      <vt:lpstr>Results with DeepXDE – Comparison with Tudat</vt:lpstr>
      <vt:lpstr>Results with DeepXDE – Metrics</vt:lpstr>
      <vt:lpstr>Verification &amp; Validation</vt:lpstr>
      <vt:lpstr>Verification &amp; Validation</vt:lpstr>
      <vt:lpstr>Verification &amp; Validation</vt:lpstr>
      <vt:lpstr>Pre-liminary results subproblem 1</vt:lpstr>
      <vt:lpstr>Pre-liminary results subproblem 1</vt:lpstr>
      <vt:lpstr>Pre-liminary results subproblem 1</vt:lpstr>
      <vt:lpstr>Pre-liminary results subproblem 1</vt:lpstr>
      <vt:lpstr>Pre-liminary results subproblem 1</vt:lpstr>
      <vt:lpstr>Chapter | dark mode</vt:lpstr>
      <vt:lpstr>Analysis and reflection of results</vt:lpstr>
      <vt:lpstr>Analysis and reflection of results</vt:lpstr>
      <vt:lpstr>Analysis and reflection of results</vt:lpstr>
      <vt:lpstr>Analysis and reflection of results</vt:lpstr>
      <vt:lpstr>Analysis and reflection of results</vt:lpstr>
      <vt:lpstr>Chapter | dark mode</vt:lpstr>
      <vt:lpstr>Updated plan for remainder of thesis</vt:lpstr>
      <vt:lpstr>Chapter | dark mode</vt:lpstr>
      <vt:lpstr>Q&amp;A and feedback</vt:lpstr>
      <vt:lpstr>Afsluiter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van de presentatie</dc:title>
  <dc:creator>Silvana Salamur</dc:creator>
  <cp:keywords>www.pptsolutions.nl</cp:keywords>
  <cp:lastModifiedBy>Mitchell van Doorn</cp:lastModifiedBy>
  <cp:revision>106</cp:revision>
  <dcterms:created xsi:type="dcterms:W3CDTF">2018-03-15T13:05:51Z</dcterms:created>
  <dcterms:modified xsi:type="dcterms:W3CDTF">2024-10-31T13:43:15Z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0x01010047619C50047C9743A1A19A1813F2F42C</vt:lpwstr>
  </property>
</Properties>
</file>